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56" y="26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23A-434F-93D9-13B39EAB10B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23A-434F-93D9-13B39EAB10B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3A-434F-93D9-13B39EAB1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EEF-4505-A8B5-AFFC4D78110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EEF-4505-A8B5-AFFC4D7811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EF-4505-A8B5-AFFC4D781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BEF-4B79-A894-F008B30C51F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BEF-4B79-A894-F008B30C51F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F-4B79-A894-F008B30C5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BAD-4D48-8FEF-A3B57B44BE4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BAD-4D48-8FEF-A3B57B44BE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D-4D48-8FEF-A3B57B44B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9-4C8E-A479-838433930D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D9-4C8E-A479-838433930D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D9-4C8E-A479-838433930D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D9-4C8E-A479-838433930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  <c:max val="1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8-4702-BFDD-347AD1AED2E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8-4702-BFDD-347AD1AED2E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A8-4702-BFDD-347AD1AED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A-4FEA-9CF2-4B3B7982806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A-4FEA-9CF2-4B3B7982806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5A-4FEA-9CF2-4B3B79828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58509776163641E-2"/>
          <c:y val="3.4471340049169907E-2"/>
          <c:w val="0.95469690034359367"/>
          <c:h val="0.91970410705536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7BE3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681-479F-8774-439B6BC29A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681-479F-8774-439B6BC29A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681-479F-8774-439B6BC29A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681-479F-8774-439B6BC29A53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81-479F-8774-439B6BC29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179625344"/>
        <c:axId val="179631232"/>
      </c:barChart>
      <c:catAx>
        <c:axId val="179625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79631232"/>
        <c:crosses val="autoZero"/>
        <c:auto val="1"/>
        <c:lblAlgn val="ctr"/>
        <c:lblOffset val="100"/>
        <c:noMultiLvlLbl val="0"/>
      </c:catAx>
      <c:valAx>
        <c:axId val="1796312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625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4183A9-4FBF-4894-A0D6-F2FF9DA15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DEE07-111C-4CB7-8698-65AD64B0AB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4F17A44-705A-4379-A6A4-E6E7E2FA0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96753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1A5A2BC-A109-46EF-9113-A56E986793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61219" y="656776"/>
            <a:ext cx="3488079" cy="30471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E3D3229-AE41-4325-B033-131D9AF8DE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355955" cy="6597352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7A336BE-626A-481F-8DD4-393DCBE05067}"/>
              </a:ext>
            </a:extLst>
          </p:cNvPr>
          <p:cNvSpPr/>
          <p:nvPr userDrawn="1"/>
        </p:nvSpPr>
        <p:spPr>
          <a:xfrm>
            <a:off x="4980561" y="550565"/>
            <a:ext cx="7186467" cy="1440160"/>
          </a:xfrm>
          <a:custGeom>
            <a:avLst/>
            <a:gdLst>
              <a:gd name="connsiteX0" fmla="*/ 0 w 5220072"/>
              <a:gd name="connsiteY0" fmla="*/ 0 h 1080120"/>
              <a:gd name="connsiteX1" fmla="*/ 5220072 w 5220072"/>
              <a:gd name="connsiteY1" fmla="*/ 0 h 1080120"/>
              <a:gd name="connsiteX2" fmla="*/ 5220072 w 5220072"/>
              <a:gd name="connsiteY2" fmla="*/ 1080120 h 1080120"/>
              <a:gd name="connsiteX3" fmla="*/ 0 w 5220072"/>
              <a:gd name="connsiteY3" fmla="*/ 1080120 h 1080120"/>
              <a:gd name="connsiteX4" fmla="*/ 0 w 5220072"/>
              <a:gd name="connsiteY4" fmla="*/ 0 h 1080120"/>
              <a:gd name="connsiteX0" fmla="*/ 0 w 5524872"/>
              <a:gd name="connsiteY0" fmla="*/ 0 h 1080120"/>
              <a:gd name="connsiteX1" fmla="*/ 5524872 w 5524872"/>
              <a:gd name="connsiteY1" fmla="*/ 0 h 1080120"/>
              <a:gd name="connsiteX2" fmla="*/ 5524872 w 5524872"/>
              <a:gd name="connsiteY2" fmla="*/ 1080120 h 1080120"/>
              <a:gd name="connsiteX3" fmla="*/ 304800 w 5524872"/>
              <a:gd name="connsiteY3" fmla="*/ 1080120 h 1080120"/>
              <a:gd name="connsiteX4" fmla="*/ 0 w 5524872"/>
              <a:gd name="connsiteY4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872" h="1080120">
                <a:moveTo>
                  <a:pt x="0" y="0"/>
                </a:moveTo>
                <a:lnTo>
                  <a:pt x="5524872" y="0"/>
                </a:lnTo>
                <a:lnTo>
                  <a:pt x="5524872" y="1080120"/>
                </a:lnTo>
                <a:lnTo>
                  <a:pt x="304800" y="1080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9C560-0594-474A-9382-F774C2534BBF}"/>
              </a:ext>
            </a:extLst>
          </p:cNvPr>
          <p:cNvSpPr/>
          <p:nvPr userDrawn="1"/>
        </p:nvSpPr>
        <p:spPr>
          <a:xfrm>
            <a:off x="5145932" y="550565"/>
            <a:ext cx="7046068" cy="1440160"/>
          </a:xfrm>
          <a:custGeom>
            <a:avLst/>
            <a:gdLst/>
            <a:ahLst/>
            <a:cxnLst/>
            <a:rect l="l" t="t" r="r" b="b"/>
            <a:pathLst>
              <a:path w="5416352" h="1080120">
                <a:moveTo>
                  <a:pt x="0" y="0"/>
                </a:moveTo>
                <a:lnTo>
                  <a:pt x="5416352" y="0"/>
                </a:lnTo>
                <a:lnTo>
                  <a:pt x="5416352" y="1080120"/>
                </a:lnTo>
                <a:lnTo>
                  <a:pt x="304800" y="1080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E918B78-ED68-4490-9AE0-3DC3F2027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629" y="701900"/>
            <a:ext cx="6527371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1D886C3-0FBD-4BBA-8C28-FC7E49AC3F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4725" y="1463629"/>
            <a:ext cx="6537063" cy="288032"/>
          </a:xfrm>
          <a:prstGeom prst="rect">
            <a:avLst/>
          </a:prstGeom>
        </p:spPr>
        <p:txBody>
          <a:bodyPr lIns="144000" anchor="ctr"/>
          <a:lstStyle>
            <a:lvl1pPr marL="0" indent="0" algn="l">
              <a:buNone/>
              <a:defRPr sz="14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4C7DA73-27F0-462A-B8C5-406923D80839}"/>
              </a:ext>
            </a:extLst>
          </p:cNvPr>
          <p:cNvSpPr/>
          <p:nvPr userDrawn="1"/>
        </p:nvSpPr>
        <p:spPr>
          <a:xfrm>
            <a:off x="0" y="3463090"/>
            <a:ext cx="121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F27BE-7FAE-4DBB-A5B5-6E648A1BD35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567065"/>
            <a:ext cx="12192000" cy="329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E31597E-C0C9-488F-8564-07CFA5D744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CAAA11F6-AD73-47F9-A6EA-CFB0148C2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738" y="0"/>
            <a:ext cx="3168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EA5763-8CB2-46F7-B606-645E1373C631}"/>
              </a:ext>
            </a:extLst>
          </p:cNvPr>
          <p:cNvSpPr/>
          <p:nvPr userDrawn="1"/>
        </p:nvSpPr>
        <p:spPr>
          <a:xfrm>
            <a:off x="-5546" y="4692726"/>
            <a:ext cx="3168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F87E592-4EE6-40FB-A60B-F52B26F0D57D}"/>
              </a:ext>
            </a:extLst>
          </p:cNvPr>
          <p:cNvSpPr/>
          <p:nvPr userDrawn="1"/>
        </p:nvSpPr>
        <p:spPr>
          <a:xfrm>
            <a:off x="3290053" y="0"/>
            <a:ext cx="316800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C926BCD-84AF-423C-B496-612BC434BD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90053" y="2286000"/>
            <a:ext cx="3168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F4E9D377-04B2-4451-8927-150E7CC2C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0" y="417405"/>
            <a:ext cx="4319451" cy="13137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4600"/>
              </a:lnSpc>
              <a:defRPr sz="4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0F535F6-6A5C-4FC4-89CB-29FEEDF9CA0E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CC39CC7A-29E4-47AB-832C-6251ADD15B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F95F7B6-6A9F-41EF-B606-C71CEFF8E5C0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129A2747-E395-48FD-94FE-E558D032F5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9010AB04-F8CD-45C6-847F-5D0C4A9BACB8}"/>
              </a:ext>
            </a:extLst>
          </p:cNvPr>
          <p:cNvGrpSpPr/>
          <p:nvPr/>
        </p:nvGrpSpPr>
        <p:grpSpPr>
          <a:xfrm>
            <a:off x="0" y="5148579"/>
            <a:ext cx="12191999" cy="1535985"/>
            <a:chOff x="-501914" y="2785413"/>
            <a:chExt cx="11984685" cy="1535985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6DB0E043-5D32-4728-9F45-C849E048DF58}"/>
                </a:ext>
              </a:extLst>
            </p:cNvPr>
            <p:cNvSpPr txBox="1"/>
            <p:nvPr/>
          </p:nvSpPr>
          <p:spPr>
            <a:xfrm>
              <a:off x="-501914" y="4075177"/>
              <a:ext cx="11984685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B730AF-1979-4C9A-BAA0-57E25FFD514F}"/>
                </a:ext>
              </a:extLst>
            </p:cNvPr>
            <p:cNvSpPr txBox="1"/>
            <p:nvPr/>
          </p:nvSpPr>
          <p:spPr>
            <a:xfrm>
              <a:off x="-501914" y="2785413"/>
              <a:ext cx="1198468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61759F-616B-4676-B884-71C15EE06852}"/>
                </a:ext>
              </a:extLst>
            </p:cNvPr>
            <p:cNvSpPr txBox="1"/>
            <p:nvPr/>
          </p:nvSpPr>
          <p:spPr>
            <a:xfrm>
              <a:off x="-501914" y="3684376"/>
              <a:ext cx="1198468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49D29E1E-9FD5-46DA-BA8E-7004271ACE52}"/>
              </a:ext>
            </a:extLst>
          </p:cNvPr>
          <p:cNvSpPr/>
          <p:nvPr/>
        </p:nvSpPr>
        <p:spPr>
          <a:xfrm>
            <a:off x="10210623" y="214343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D7AB92D-6746-4704-A010-CF71FCEB4000}"/>
              </a:ext>
            </a:extLst>
          </p:cNvPr>
          <p:cNvGrpSpPr/>
          <p:nvPr/>
        </p:nvGrpSpPr>
        <p:grpSpPr>
          <a:xfrm>
            <a:off x="814218" y="1926232"/>
            <a:ext cx="6098120" cy="3161631"/>
            <a:chOff x="814218" y="1926232"/>
            <a:chExt cx="6098120" cy="316163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91EDBA0D-3938-49BD-A29C-F2F8E10E2214}"/>
                </a:ext>
              </a:extLst>
            </p:cNvPr>
            <p:cNvSpPr/>
            <p:nvPr/>
          </p:nvSpPr>
          <p:spPr>
            <a:xfrm flipH="1">
              <a:off x="1030295" y="3244960"/>
              <a:ext cx="3655066" cy="1842902"/>
            </a:xfrm>
            <a:custGeom>
              <a:avLst/>
              <a:gdLst>
                <a:gd name="connsiteX0" fmla="*/ 1843054 w 3655066"/>
                <a:gd name="connsiteY0" fmla="*/ 69 h 1842902"/>
                <a:gd name="connsiteX1" fmla="*/ 0 w 3655066"/>
                <a:gd name="connsiteY1" fmla="*/ 1806140 h 1842902"/>
                <a:gd name="connsiteX2" fmla="*/ 1827355 w 3655066"/>
                <a:gd name="connsiteY2" fmla="*/ 1842902 h 1842902"/>
                <a:gd name="connsiteX3" fmla="*/ 3655066 w 3655066"/>
                <a:gd name="connsiteY3" fmla="*/ 1837277 h 1842902"/>
                <a:gd name="connsiteX4" fmla="*/ 1843054 w 3655066"/>
                <a:gd name="connsiteY4" fmla="*/ 69 h 18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66" h="1842902">
                  <a:moveTo>
                    <a:pt x="1843054" y="69"/>
                  </a:moveTo>
                  <a:cubicBezTo>
                    <a:pt x="841769" y="-8603"/>
                    <a:pt x="19974" y="796701"/>
                    <a:pt x="0" y="1806140"/>
                  </a:cubicBezTo>
                  <a:lnTo>
                    <a:pt x="1827355" y="1842902"/>
                  </a:lnTo>
                  <a:lnTo>
                    <a:pt x="3655066" y="1837277"/>
                  </a:lnTo>
                  <a:cubicBezTo>
                    <a:pt x="3652010" y="827844"/>
                    <a:pt x="2844139" y="8739"/>
                    <a:pt x="1843054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ABA3EBB6-82CF-4B74-A751-8ADDDBAD45D1}"/>
                </a:ext>
              </a:extLst>
            </p:cNvPr>
            <p:cNvSpPr/>
            <p:nvPr/>
          </p:nvSpPr>
          <p:spPr>
            <a:xfrm flipH="1">
              <a:off x="814218" y="2691893"/>
              <a:ext cx="4439087" cy="2395969"/>
            </a:xfrm>
            <a:custGeom>
              <a:avLst/>
              <a:gdLst>
                <a:gd name="connsiteX0" fmla="*/ 2349179 w 4439087"/>
                <a:gd name="connsiteY0" fmla="*/ 447 h 2395969"/>
                <a:gd name="connsiteX1" fmla="*/ 1768897 w 4439087"/>
                <a:gd name="connsiteY1" fmla="*/ 83535 h 2395969"/>
                <a:gd name="connsiteX2" fmla="*/ 0 w 4439087"/>
                <a:gd name="connsiteY2" fmla="*/ 2348385 h 2395969"/>
                <a:gd name="connsiteX3" fmla="*/ 2395300 w 4439087"/>
                <a:gd name="connsiteY3" fmla="*/ 2395969 h 2395969"/>
                <a:gd name="connsiteX4" fmla="*/ 4439087 w 4439087"/>
                <a:gd name="connsiteY4" fmla="*/ 1145902 h 2395969"/>
                <a:gd name="connsiteX5" fmla="*/ 2349179 w 4439087"/>
                <a:gd name="connsiteY5" fmla="*/ 447 h 23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9087" h="2395969">
                  <a:moveTo>
                    <a:pt x="2349179" y="447"/>
                  </a:moveTo>
                  <a:cubicBezTo>
                    <a:pt x="2156233" y="4183"/>
                    <a:pt x="1961503" y="31361"/>
                    <a:pt x="1768897" y="83535"/>
                  </a:cubicBezTo>
                  <a:cubicBezTo>
                    <a:pt x="741667" y="361797"/>
                    <a:pt x="21138" y="1284344"/>
                    <a:pt x="0" y="2348385"/>
                  </a:cubicBezTo>
                  <a:lnTo>
                    <a:pt x="2395300" y="2395969"/>
                  </a:lnTo>
                  <a:lnTo>
                    <a:pt x="4439087" y="1145902"/>
                  </a:lnTo>
                  <a:cubicBezTo>
                    <a:pt x="3987902" y="408241"/>
                    <a:pt x="3185282" y="-15745"/>
                    <a:pt x="2349179" y="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5405007-B1F9-47A4-94EF-6EC8FB1A7860}"/>
                </a:ext>
              </a:extLst>
            </p:cNvPr>
            <p:cNvSpPr/>
            <p:nvPr/>
          </p:nvSpPr>
          <p:spPr>
            <a:xfrm flipH="1">
              <a:off x="1903225" y="2139199"/>
              <a:ext cx="3903361" cy="2948664"/>
            </a:xfrm>
            <a:custGeom>
              <a:avLst/>
              <a:gdLst>
                <a:gd name="connsiteX0" fmla="*/ 2870829 w 3903361"/>
                <a:gd name="connsiteY0" fmla="*/ 1031 h 2948664"/>
                <a:gd name="connsiteX1" fmla="*/ 1241921 w 3903361"/>
                <a:gd name="connsiteY1" fmla="*/ 544123 h 2948664"/>
                <a:gd name="connsiteX2" fmla="*/ 0 w 3903361"/>
                <a:gd name="connsiteY2" fmla="*/ 2929350 h 2948664"/>
                <a:gd name="connsiteX3" fmla="*/ 2948580 w 3903361"/>
                <a:gd name="connsiteY3" fmla="*/ 2948664 h 2948664"/>
                <a:gd name="connsiteX4" fmla="*/ 3903361 w 3903361"/>
                <a:gd name="connsiteY4" fmla="*/ 158880 h 2948664"/>
                <a:gd name="connsiteX5" fmla="*/ 2870829 w 3903361"/>
                <a:gd name="connsiteY5" fmla="*/ 1031 h 294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361" h="2948664">
                  <a:moveTo>
                    <a:pt x="2870829" y="1031"/>
                  </a:moveTo>
                  <a:cubicBezTo>
                    <a:pt x="2293568" y="16299"/>
                    <a:pt x="1725382" y="200979"/>
                    <a:pt x="1241921" y="544123"/>
                  </a:cubicBezTo>
                  <a:cubicBezTo>
                    <a:pt x="468384" y="1093153"/>
                    <a:pt x="6213" y="1980796"/>
                    <a:pt x="0" y="2929350"/>
                  </a:cubicBezTo>
                  <a:lnTo>
                    <a:pt x="2948580" y="2948664"/>
                  </a:lnTo>
                  <a:lnTo>
                    <a:pt x="3903361" y="158880"/>
                  </a:lnTo>
                  <a:cubicBezTo>
                    <a:pt x="3566810" y="43698"/>
                    <a:pt x="3217186" y="-8130"/>
                    <a:pt x="2870829" y="1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2070A8-AE80-4060-A98E-4C66B8730637}"/>
                </a:ext>
              </a:extLst>
            </p:cNvPr>
            <p:cNvSpPr/>
            <p:nvPr/>
          </p:nvSpPr>
          <p:spPr>
            <a:xfrm flipH="1">
              <a:off x="2858006" y="1926232"/>
              <a:ext cx="3501292" cy="3161631"/>
            </a:xfrm>
            <a:custGeom>
              <a:avLst/>
              <a:gdLst>
                <a:gd name="connsiteX0" fmla="*/ 1996405 w 3501292"/>
                <a:gd name="connsiteY0" fmla="*/ 0 h 3161631"/>
                <a:gd name="connsiteX1" fmla="*/ 0 w 3501292"/>
                <a:gd name="connsiteY1" fmla="*/ 3122311 h 3161631"/>
                <a:gd name="connsiteX2" fmla="*/ 3501292 w 3501292"/>
                <a:gd name="connsiteY2" fmla="*/ 3161631 h 31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1292" h="3161631">
                  <a:moveTo>
                    <a:pt x="1996405" y="0"/>
                  </a:moveTo>
                  <a:cubicBezTo>
                    <a:pt x="789561" y="574439"/>
                    <a:pt x="15009" y="1785813"/>
                    <a:pt x="0" y="3122311"/>
                  </a:cubicBezTo>
                  <a:lnTo>
                    <a:pt x="3501292" y="3161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741AC246-FD03-40F6-9328-3448F6537AFC}"/>
                </a:ext>
              </a:extLst>
            </p:cNvPr>
            <p:cNvSpPr/>
            <p:nvPr/>
          </p:nvSpPr>
          <p:spPr>
            <a:xfrm flipH="1">
              <a:off x="2858006" y="2894639"/>
              <a:ext cx="4054332" cy="2193224"/>
            </a:xfrm>
            <a:custGeom>
              <a:avLst/>
              <a:gdLst>
                <a:gd name="connsiteX0" fmla="*/ 644375 w 4054332"/>
                <a:gd name="connsiteY0" fmla="*/ 0 h 2193224"/>
                <a:gd name="connsiteX1" fmla="*/ 0 w 4054332"/>
                <a:gd name="connsiteY1" fmla="*/ 2172648 h 2193224"/>
                <a:gd name="connsiteX2" fmla="*/ 4054332 w 4054332"/>
                <a:gd name="connsiteY2" fmla="*/ 2193224 h 219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4332" h="2193224">
                  <a:moveTo>
                    <a:pt x="644375" y="0"/>
                  </a:moveTo>
                  <a:cubicBezTo>
                    <a:pt x="227436" y="648245"/>
                    <a:pt x="3911" y="1401905"/>
                    <a:pt x="0" y="2172648"/>
                  </a:cubicBezTo>
                  <a:lnTo>
                    <a:pt x="4054332" y="2193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54">
            <a:extLst>
              <a:ext uri="{FF2B5EF4-FFF2-40B4-BE49-F238E27FC236}">
                <a16:creationId xmlns:a16="http://schemas.microsoft.com/office/drawing/2014/main" id="{DE80FC41-BFED-4453-898F-E2E24AF7DF18}"/>
              </a:ext>
            </a:extLst>
          </p:cNvPr>
          <p:cNvSpPr/>
          <p:nvPr/>
        </p:nvSpPr>
        <p:spPr>
          <a:xfrm flipH="1">
            <a:off x="1921811" y="4151667"/>
            <a:ext cx="1872388" cy="187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A428E31-6151-4487-AED0-4DC82F95F7B9}"/>
              </a:ext>
            </a:extLst>
          </p:cNvPr>
          <p:cNvGrpSpPr/>
          <p:nvPr/>
        </p:nvGrpSpPr>
        <p:grpSpPr>
          <a:xfrm>
            <a:off x="2287907" y="4426168"/>
            <a:ext cx="1112741" cy="1367495"/>
            <a:chOff x="2659357" y="114559"/>
            <a:chExt cx="2013863" cy="2474923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81CC347-003D-4824-9FCD-DD59039782AC}"/>
                </a:ext>
              </a:extLst>
            </p:cNvPr>
            <p:cNvSpPr/>
            <p:nvPr/>
          </p:nvSpPr>
          <p:spPr>
            <a:xfrm>
              <a:off x="2659357" y="114559"/>
              <a:ext cx="905998" cy="247492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F9D87E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50471F98-FF69-496D-877B-68E0DB1C3222}"/>
                </a:ext>
              </a:extLst>
            </p:cNvPr>
            <p:cNvSpPr/>
            <p:nvPr/>
          </p:nvSpPr>
          <p:spPr>
            <a:xfrm>
              <a:off x="2772463" y="115305"/>
              <a:ext cx="1900757" cy="2473316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696FA81-036F-4591-95BD-49605D9BE6AF}"/>
                </a:ext>
              </a:extLst>
            </p:cNvPr>
            <p:cNvSpPr/>
            <p:nvPr/>
          </p:nvSpPr>
          <p:spPr>
            <a:xfrm>
              <a:off x="3353027" y="626118"/>
              <a:ext cx="623915" cy="150275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0E973E4-E4CD-4A88-AE95-F207FAF2FCEF}"/>
                </a:ext>
              </a:extLst>
            </p:cNvPr>
            <p:cNvGrpSpPr/>
            <p:nvPr/>
          </p:nvGrpSpPr>
          <p:grpSpPr>
            <a:xfrm>
              <a:off x="3400511" y="1532697"/>
              <a:ext cx="527385" cy="526507"/>
              <a:chOff x="3400511" y="1532697"/>
              <a:chExt cx="527385" cy="526507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96FCC95A-4C44-4E60-B2F4-074E0BA676FF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3DBF473F-FC6E-40BB-9344-C018EFFDB1F9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B21654A1-03CD-4510-B19A-1F7CFA6C91F5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B5BD3643-0511-4184-9DA2-C194D0561DAC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FFDD0D6B-5CFD-4CB4-A9F3-2973377414C6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B5922330-C53B-4C1A-AF42-F6F219E93039}"/>
              </a:ext>
            </a:extLst>
          </p:cNvPr>
          <p:cNvSpPr/>
          <p:nvPr/>
        </p:nvSpPr>
        <p:spPr>
          <a:xfrm flipH="1">
            <a:off x="5790584" y="3995850"/>
            <a:ext cx="600182" cy="495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B15A5258-8591-423C-9CC5-72F60A8B0BC0}"/>
              </a:ext>
            </a:extLst>
          </p:cNvPr>
          <p:cNvSpPr/>
          <p:nvPr/>
        </p:nvSpPr>
        <p:spPr>
          <a:xfrm>
            <a:off x="1311920" y="4584009"/>
            <a:ext cx="340634" cy="24963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F35108F1-D559-4FFE-B650-938CB041863E}"/>
              </a:ext>
            </a:extLst>
          </p:cNvPr>
          <p:cNvSpPr/>
          <p:nvPr/>
        </p:nvSpPr>
        <p:spPr>
          <a:xfrm>
            <a:off x="1583857" y="3390371"/>
            <a:ext cx="492812" cy="492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D4D71AD4-21FC-4D3A-B05B-AD3A9F55161C}"/>
              </a:ext>
            </a:extLst>
          </p:cNvPr>
          <p:cNvSpPr/>
          <p:nvPr/>
        </p:nvSpPr>
        <p:spPr>
          <a:xfrm>
            <a:off x="4593209" y="2753064"/>
            <a:ext cx="490849" cy="4103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B166FED7-E7A9-44E6-9633-55F1692DA044}"/>
              </a:ext>
            </a:extLst>
          </p:cNvPr>
          <p:cNvSpPr/>
          <p:nvPr/>
        </p:nvSpPr>
        <p:spPr>
          <a:xfrm>
            <a:off x="2858006" y="2459878"/>
            <a:ext cx="264251" cy="57614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C96712AF-6768-4A9E-BF70-4CAC57C55CBF}"/>
              </a:ext>
            </a:extLst>
          </p:cNvPr>
          <p:cNvSpPr txBox="1">
            <a:spLocks/>
          </p:cNvSpPr>
          <p:nvPr/>
        </p:nvSpPr>
        <p:spPr>
          <a:xfrm>
            <a:off x="3794199" y="4357315"/>
            <a:ext cx="1965138" cy="453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52EDC399-5448-47C1-8C83-7FC5B9A2CE91}"/>
              </a:ext>
            </a:extLst>
          </p:cNvPr>
          <p:cNvGrpSpPr/>
          <p:nvPr/>
        </p:nvGrpSpPr>
        <p:grpSpPr>
          <a:xfrm>
            <a:off x="6718369" y="1867154"/>
            <a:ext cx="411155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B8E2F2-0105-4AF2-B5DC-8F7C2B56A39B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F4F4B1-98EE-4BD3-AABC-B3DE99803759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4AE9A942-4053-44F7-9E8B-13B2681161B1}"/>
              </a:ext>
            </a:extLst>
          </p:cNvPr>
          <p:cNvGrpSpPr/>
          <p:nvPr/>
        </p:nvGrpSpPr>
        <p:grpSpPr>
          <a:xfrm>
            <a:off x="7283293" y="2754652"/>
            <a:ext cx="4111556" cy="722564"/>
            <a:chOff x="4969796" y="1546333"/>
            <a:chExt cx="1984628" cy="8069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094B50-E7BD-4A5F-A52B-826466617677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917C24-0769-4E0E-8CEA-4922B5049B87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FFC4A53D-580C-425D-AEE7-042EEF73885A}"/>
              </a:ext>
            </a:extLst>
          </p:cNvPr>
          <p:cNvGrpSpPr/>
          <p:nvPr/>
        </p:nvGrpSpPr>
        <p:grpSpPr>
          <a:xfrm>
            <a:off x="7848217" y="3642150"/>
            <a:ext cx="3818244" cy="722564"/>
            <a:chOff x="4969796" y="1546333"/>
            <a:chExt cx="1984627" cy="806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758708-10AF-49EA-8D56-1654B80A72F8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35442F-DFB9-4253-866E-64677D4F4692}"/>
                </a:ext>
              </a:extLst>
            </p:cNvPr>
            <p:cNvSpPr txBox="1"/>
            <p:nvPr/>
          </p:nvSpPr>
          <p:spPr>
            <a:xfrm>
              <a:off x="4969796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C13FED5E-EC37-4AF4-980B-AED41B105D2E}"/>
              </a:ext>
            </a:extLst>
          </p:cNvPr>
          <p:cNvGrpSpPr/>
          <p:nvPr/>
        </p:nvGrpSpPr>
        <p:grpSpPr>
          <a:xfrm>
            <a:off x="7283293" y="4529648"/>
            <a:ext cx="4111556" cy="722564"/>
            <a:chOff x="4969796" y="1546333"/>
            <a:chExt cx="1984628" cy="8069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6B2912-7518-4FA6-9B9B-BCB3B4F1DE8E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5D9CD9-140C-4E1D-8491-D8F7BC62DD7D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23C2CD6A-6FA2-4674-A77D-1287C9BA8DB6}"/>
              </a:ext>
            </a:extLst>
          </p:cNvPr>
          <p:cNvGrpSpPr/>
          <p:nvPr/>
        </p:nvGrpSpPr>
        <p:grpSpPr>
          <a:xfrm>
            <a:off x="6718369" y="5417147"/>
            <a:ext cx="4111556" cy="722564"/>
            <a:chOff x="4969796" y="1546333"/>
            <a:chExt cx="1984628" cy="8069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DEC81B-5260-40E1-8405-E99CF0E5FE77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3F444D-0BC5-42B8-AFEF-0BB36F7F1F86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>
            <a:extLst>
              <a:ext uri="{FF2B5EF4-FFF2-40B4-BE49-F238E27FC236}">
                <a16:creationId xmlns:a16="http://schemas.microsoft.com/office/drawing/2014/main" id="{7560972E-BB69-443D-836B-54204D7AEA35}"/>
              </a:ext>
            </a:extLst>
          </p:cNvPr>
          <p:cNvGrpSpPr/>
          <p:nvPr/>
        </p:nvGrpSpPr>
        <p:grpSpPr>
          <a:xfrm>
            <a:off x="646663" y="3733795"/>
            <a:ext cx="4070261" cy="2680111"/>
            <a:chOff x="621889" y="3775910"/>
            <a:chExt cx="4070261" cy="26801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DD5486-CA99-4A40-BA6F-830873AB9B78}"/>
                </a:ext>
              </a:extLst>
            </p:cNvPr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accent1"/>
                  </a:solidFill>
                </a:rPr>
                <a:t>28.5%</a:t>
              </a:r>
              <a:endParaRPr lang="ko-KR" altLang="en-US" sz="4800" b="1" dirty="0">
                <a:solidFill>
                  <a:schemeClr val="accent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A6A817-48D3-44A6-BF5D-402501EA3B1F}"/>
                </a:ext>
              </a:extLst>
            </p:cNvPr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그룹 13">
              <a:extLst>
                <a:ext uri="{FF2B5EF4-FFF2-40B4-BE49-F238E27FC236}">
                  <a16:creationId xmlns:a16="http://schemas.microsoft.com/office/drawing/2014/main" id="{B57813ED-486C-4EB6-9B7F-B4B12F8C0974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291526"/>
              <a:chOff x="880173" y="3812940"/>
              <a:chExt cx="2340000" cy="129152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04CA1C-51E9-4C9E-AA90-72A87AA2CCF6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6070A2-A3E0-409D-95E7-7727E9C9D37D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19115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</a:t>
                </a:r>
              </a:p>
            </p:txBody>
          </p:sp>
        </p:grp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7559E197-0600-41F7-94B5-A2949B0253D5}"/>
              </a:ext>
            </a:extLst>
          </p:cNvPr>
          <p:cNvGrpSpPr/>
          <p:nvPr/>
        </p:nvGrpSpPr>
        <p:grpSpPr>
          <a:xfrm>
            <a:off x="7475076" y="3733795"/>
            <a:ext cx="4070261" cy="2680111"/>
            <a:chOff x="621889" y="3775910"/>
            <a:chExt cx="4070261" cy="2680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5A7E72-2581-443A-A6BF-917FC4A23A91}"/>
                </a:ext>
              </a:extLst>
            </p:cNvPr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accent2"/>
                  </a:solidFill>
                </a:rPr>
                <a:t>14.6%</a:t>
              </a:r>
              <a:endParaRPr lang="ko-KR" altLang="en-US" sz="48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0BD09C-255D-4E8D-95ED-B367929E2A3B}"/>
                </a:ext>
              </a:extLst>
            </p:cNvPr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1" name="그룹 13">
              <a:extLst>
                <a:ext uri="{FF2B5EF4-FFF2-40B4-BE49-F238E27FC236}">
                  <a16:creationId xmlns:a16="http://schemas.microsoft.com/office/drawing/2014/main" id="{E6CEF39D-EB7F-4062-910B-B8D6A80120DF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291526"/>
              <a:chOff x="880173" y="3812940"/>
              <a:chExt cx="2340000" cy="129152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935AC7-BACE-4356-B44A-D477B7E541A0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80AD44-EF98-4D1E-A591-0582D467BF0B}"/>
                  </a:ext>
                </a:extLst>
              </p:cNvPr>
              <p:cNvSpPr txBox="1"/>
              <p:nvPr/>
            </p:nvSpPr>
            <p:spPr>
              <a:xfrm>
                <a:off x="1228990" y="4088803"/>
                <a:ext cx="19911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051341F-E9A7-4359-AC31-04316E383553}"/>
              </a:ext>
            </a:extLst>
          </p:cNvPr>
          <p:cNvSpPr txBox="1"/>
          <p:nvPr/>
        </p:nvSpPr>
        <p:spPr>
          <a:xfrm>
            <a:off x="1" y="259474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09F5826-078A-4516-A587-F0B699D9FC15}"/>
              </a:ext>
            </a:extLst>
          </p:cNvPr>
          <p:cNvSpPr/>
          <p:nvPr/>
        </p:nvSpPr>
        <p:spPr>
          <a:xfrm>
            <a:off x="8905251" y="5562669"/>
            <a:ext cx="643822" cy="6438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C0479B1-6AE3-4F74-8448-9DC8D0C3C02C}"/>
              </a:ext>
            </a:extLst>
          </p:cNvPr>
          <p:cNvSpPr/>
          <p:nvPr/>
        </p:nvSpPr>
        <p:spPr>
          <a:xfrm>
            <a:off x="2609853" y="5579003"/>
            <a:ext cx="643822" cy="6438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44194E9-BE03-4313-8DA7-8AC074C1D949}"/>
              </a:ext>
            </a:extLst>
          </p:cNvPr>
          <p:cNvSpPr/>
          <p:nvPr/>
        </p:nvSpPr>
        <p:spPr>
          <a:xfrm>
            <a:off x="8905251" y="4514033"/>
            <a:ext cx="643822" cy="6438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1298F0F-56AE-471E-905E-9D8E77B91A59}"/>
              </a:ext>
            </a:extLst>
          </p:cNvPr>
          <p:cNvSpPr/>
          <p:nvPr/>
        </p:nvSpPr>
        <p:spPr>
          <a:xfrm>
            <a:off x="2609853" y="4530367"/>
            <a:ext cx="643822" cy="6438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B433665-7614-4DAC-8D12-70B1D9E171B3}"/>
              </a:ext>
            </a:extLst>
          </p:cNvPr>
          <p:cNvSpPr/>
          <p:nvPr/>
        </p:nvSpPr>
        <p:spPr>
          <a:xfrm>
            <a:off x="8905251" y="3464732"/>
            <a:ext cx="643822" cy="6438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14110E00-F42A-44C9-9DD5-A0A3C292C6E0}"/>
              </a:ext>
            </a:extLst>
          </p:cNvPr>
          <p:cNvSpPr/>
          <p:nvPr/>
        </p:nvSpPr>
        <p:spPr>
          <a:xfrm>
            <a:off x="2609853" y="3481066"/>
            <a:ext cx="643822" cy="6438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1DCC9788-773F-451B-B46C-5DE158D97393}"/>
              </a:ext>
            </a:extLst>
          </p:cNvPr>
          <p:cNvGrpSpPr/>
          <p:nvPr/>
        </p:nvGrpSpPr>
        <p:grpSpPr>
          <a:xfrm>
            <a:off x="3542988" y="2550414"/>
            <a:ext cx="1576880" cy="3147176"/>
            <a:chOff x="8767903" y="321074"/>
            <a:chExt cx="1576880" cy="3147176"/>
          </a:xfrm>
        </p:grpSpPr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B952883-FCEB-4092-B015-04663835386C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B0069564-876B-4D12-907F-244EA25D3C69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AF72471D-E2AC-46B0-B71F-BE1483B0B8CB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A0824F93-3E1A-4C37-A05C-5323FA9DA700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8FCA3F01-AA63-4458-95D1-2FF1A19BF68E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D69619F-BED7-4642-A214-C4C87859B62F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7B7B9439-3DE1-4AF8-984A-205B596550D9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CF168C9F-15B5-445E-8DA7-CB1B1AF336D0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DE231FF-74F8-4B66-B724-6BE84A39303B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7E2F5395-6717-484F-B7E4-A8880192BB51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AFDD7A70-2842-4235-9EBC-6A6DD5EC2FEA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05936422-9C0E-4E13-887F-9FE034C3F7D2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6">
              <a:extLst>
                <a:ext uri="{FF2B5EF4-FFF2-40B4-BE49-F238E27FC236}">
                  <a16:creationId xmlns:a16="http://schemas.microsoft.com/office/drawing/2014/main" id="{E29E816F-194F-439D-9CB1-5BB1C2C53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17">
              <a:extLst>
                <a:ext uri="{FF2B5EF4-FFF2-40B4-BE49-F238E27FC236}">
                  <a16:creationId xmlns:a16="http://schemas.microsoft.com/office/drawing/2014/main" id="{38BE4F09-F28C-4EB8-B569-0503108BF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18">
              <a:extLst>
                <a:ext uri="{FF2B5EF4-FFF2-40B4-BE49-F238E27FC236}">
                  <a16:creationId xmlns:a16="http://schemas.microsoft.com/office/drawing/2014/main" id="{A6F7F9A0-1DB0-4230-9829-965FBE340BEB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19">
              <a:extLst>
                <a:ext uri="{FF2B5EF4-FFF2-40B4-BE49-F238E27FC236}">
                  <a16:creationId xmlns:a16="http://schemas.microsoft.com/office/drawing/2014/main" id="{6F002D09-C956-424A-997D-C490C1B78EC3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EBB933FC-D4A7-45BF-9097-D545BC334D8D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74198930-57C3-42D0-A57E-9FC1765C4303}"/>
              </a:ext>
            </a:extLst>
          </p:cNvPr>
          <p:cNvGrpSpPr/>
          <p:nvPr/>
        </p:nvGrpSpPr>
        <p:grpSpPr>
          <a:xfrm>
            <a:off x="7068217" y="2555946"/>
            <a:ext cx="1576880" cy="3147176"/>
            <a:chOff x="8767903" y="321074"/>
            <a:chExt cx="1576880" cy="3147176"/>
          </a:xfrm>
        </p:grpSpPr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D854FEF2-07BE-4843-9696-4E5A66704BEC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280DECFE-F440-4142-9701-D1E4921F969E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F52480D2-B276-4F4E-B984-CFEABFF02308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C0DACA52-5E95-43F8-A31E-814F264E2CFA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C052F190-FDDC-4D34-96B1-A0BAE73A23E7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278FA54D-177F-4F13-A66F-DAD0E22A2944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C424CE60-DF82-48E9-88BB-ECFD0184B8D7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B4BF28CD-4EA5-433B-893F-57196A6EAEE4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C4E7F8B6-6711-45A7-842C-44F85880983B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841BA82-B0C3-478B-84D7-0E8FC54867B2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E8D3B901-309E-463C-99D4-35983B1492A7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D7F2536C-73FD-42BA-9D76-4E1302554228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Oval 216">
              <a:extLst>
                <a:ext uri="{FF2B5EF4-FFF2-40B4-BE49-F238E27FC236}">
                  <a16:creationId xmlns:a16="http://schemas.microsoft.com/office/drawing/2014/main" id="{4154305A-A1A2-4201-9995-B0BA5EFF4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17">
              <a:extLst>
                <a:ext uri="{FF2B5EF4-FFF2-40B4-BE49-F238E27FC236}">
                  <a16:creationId xmlns:a16="http://schemas.microsoft.com/office/drawing/2014/main" id="{8D68C6BE-D7E4-4693-9488-BEA1770B8C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218">
              <a:extLst>
                <a:ext uri="{FF2B5EF4-FFF2-40B4-BE49-F238E27FC236}">
                  <a16:creationId xmlns:a16="http://schemas.microsoft.com/office/drawing/2014/main" id="{C282FE9C-57EF-44DE-AAB9-3053BEA4A2FD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219">
              <a:extLst>
                <a:ext uri="{FF2B5EF4-FFF2-40B4-BE49-F238E27FC236}">
                  <a16:creationId xmlns:a16="http://schemas.microsoft.com/office/drawing/2014/main" id="{FC1949E0-EEC4-4DD9-A906-7C91BA01D1FC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74BCD67A-2F69-4B77-ACD6-5CAE58766C3F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EA9C830E-D254-471F-9162-DB0593BA90E4}"/>
              </a:ext>
            </a:extLst>
          </p:cNvPr>
          <p:cNvGrpSpPr/>
          <p:nvPr/>
        </p:nvGrpSpPr>
        <p:grpSpPr>
          <a:xfrm>
            <a:off x="5194162" y="1720047"/>
            <a:ext cx="1772288" cy="1551634"/>
            <a:chOff x="3081323" y="790719"/>
            <a:chExt cx="6028386" cy="5277839"/>
          </a:xfrm>
        </p:grpSpPr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70AC6957-1FFA-4007-8D96-67DD1D9E9338}"/>
                </a:ext>
              </a:extLst>
            </p:cNvPr>
            <p:cNvSpPr/>
            <p:nvPr/>
          </p:nvSpPr>
          <p:spPr>
            <a:xfrm>
              <a:off x="3081323" y="790719"/>
              <a:ext cx="6025437" cy="5277839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5B5533D1-6F6C-48E0-8D13-432DA338C030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7D34B6F9-A6CB-45FC-9F58-907BEF3A2A2E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B99812E6-523D-4577-8A92-F73E2BF11276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A77DF247-9EF0-497D-98C2-860A53C440AD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7275D31A-0B4B-420B-89B5-818506CF565B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80B61F10-2AFE-49E7-897A-3D64BCF09E84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2AAB9D6C-F4AE-4AA3-B879-4342C84A0E63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B71EFEA1-3937-4029-97EF-F89D0BE7B54E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F1C7AEC1-D74D-4AD4-8F5E-87C18D2FED42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62338BE9-9CA6-4E80-A956-163CB8986C02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DE95E276-C28D-4AC7-BBB6-231A673591B4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0734E0A1-76CE-4B28-9B22-74F7E75C96EE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6F1FC00B-A058-4EC5-AFF9-893B6B843382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770B62BF-11E1-48B5-982A-FEFD77CF9122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0F711738-8E65-4959-B1A5-13CE4821CCC1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2">
              <a:extLst>
                <a:ext uri="{FF2B5EF4-FFF2-40B4-BE49-F238E27FC236}">
                  <a16:creationId xmlns:a16="http://schemas.microsoft.com/office/drawing/2014/main" id="{F88B02F6-0170-41EB-A3DA-01F9F3E6F0E4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06D551FA-C41D-40D5-AD11-F3E9155C5AAF}"/>
              </a:ext>
            </a:extLst>
          </p:cNvPr>
          <p:cNvSpPr/>
          <p:nvPr/>
        </p:nvSpPr>
        <p:spPr>
          <a:xfrm>
            <a:off x="5249137" y="4046832"/>
            <a:ext cx="1680878" cy="1654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B3F3A835-7030-437F-9CBA-31C6F9922EF3}"/>
              </a:ext>
            </a:extLst>
          </p:cNvPr>
          <p:cNvSpPr/>
          <p:nvPr/>
        </p:nvSpPr>
        <p:spPr>
          <a:xfrm>
            <a:off x="5557671" y="3525999"/>
            <a:ext cx="1063811" cy="260644"/>
          </a:xfrm>
          <a:custGeom>
            <a:avLst/>
            <a:gdLst>
              <a:gd name="connsiteX0" fmla="*/ 717009 w 1063811"/>
              <a:gd name="connsiteY0" fmla="*/ 0 h 260644"/>
              <a:gd name="connsiteX1" fmla="*/ 1063811 w 1063811"/>
              <a:gd name="connsiteY1" fmla="*/ 260644 h 260644"/>
              <a:gd name="connsiteX2" fmla="*/ 0 w 1063811"/>
              <a:gd name="connsiteY2" fmla="*/ 260644 h 260644"/>
              <a:gd name="connsiteX3" fmla="*/ 0 w 1063811"/>
              <a:gd name="connsiteY3" fmla="*/ 132428 h 260644"/>
              <a:gd name="connsiteX4" fmla="*/ 717009 w 1063811"/>
              <a:gd name="connsiteY4" fmla="*/ 132428 h 2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811" h="260644">
                <a:moveTo>
                  <a:pt x="717009" y="0"/>
                </a:moveTo>
                <a:lnTo>
                  <a:pt x="1063811" y="260644"/>
                </a:lnTo>
                <a:lnTo>
                  <a:pt x="0" y="260644"/>
                </a:lnTo>
                <a:lnTo>
                  <a:pt x="0" y="132428"/>
                </a:lnTo>
                <a:lnTo>
                  <a:pt x="717009" y="1324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자유형: 도형 65">
            <a:extLst>
              <a:ext uri="{FF2B5EF4-FFF2-40B4-BE49-F238E27FC236}">
                <a16:creationId xmlns:a16="http://schemas.microsoft.com/office/drawing/2014/main" id="{74A8D3A6-BD94-4C64-80FF-440D208B93C3}"/>
              </a:ext>
            </a:extLst>
          </p:cNvPr>
          <p:cNvSpPr/>
          <p:nvPr/>
        </p:nvSpPr>
        <p:spPr>
          <a:xfrm flipH="1" flipV="1">
            <a:off x="5557671" y="4506734"/>
            <a:ext cx="1063811" cy="260644"/>
          </a:xfrm>
          <a:custGeom>
            <a:avLst/>
            <a:gdLst>
              <a:gd name="connsiteX0" fmla="*/ 717009 w 1063811"/>
              <a:gd name="connsiteY0" fmla="*/ 0 h 260644"/>
              <a:gd name="connsiteX1" fmla="*/ 1063811 w 1063811"/>
              <a:gd name="connsiteY1" fmla="*/ 260644 h 260644"/>
              <a:gd name="connsiteX2" fmla="*/ 0 w 1063811"/>
              <a:gd name="connsiteY2" fmla="*/ 260644 h 260644"/>
              <a:gd name="connsiteX3" fmla="*/ 0 w 1063811"/>
              <a:gd name="connsiteY3" fmla="*/ 132428 h 260644"/>
              <a:gd name="connsiteX4" fmla="*/ 717009 w 1063811"/>
              <a:gd name="connsiteY4" fmla="*/ 132428 h 2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811" h="260644">
                <a:moveTo>
                  <a:pt x="717009" y="0"/>
                </a:moveTo>
                <a:lnTo>
                  <a:pt x="1063811" y="260644"/>
                </a:lnTo>
                <a:lnTo>
                  <a:pt x="0" y="260644"/>
                </a:lnTo>
                <a:lnTo>
                  <a:pt x="0" y="132428"/>
                </a:lnTo>
                <a:lnTo>
                  <a:pt x="717009" y="1324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813340C6-7CE5-466E-B253-E33C6C7C1977}"/>
              </a:ext>
            </a:extLst>
          </p:cNvPr>
          <p:cNvSpPr/>
          <p:nvPr/>
        </p:nvSpPr>
        <p:spPr>
          <a:xfrm>
            <a:off x="5757078" y="3960332"/>
            <a:ext cx="664997" cy="3295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113">
            <a:extLst>
              <a:ext uri="{FF2B5EF4-FFF2-40B4-BE49-F238E27FC236}">
                <a16:creationId xmlns:a16="http://schemas.microsoft.com/office/drawing/2014/main" id="{75263BC6-F531-4BCE-9138-524E9EBD6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673" y="4567323"/>
            <a:ext cx="108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0.00</a:t>
            </a:r>
            <a:endParaRPr lang="ko-KR" altLang="en-US" sz="28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직사각형 113">
            <a:extLst>
              <a:ext uri="{FF2B5EF4-FFF2-40B4-BE49-F238E27FC236}">
                <a16:creationId xmlns:a16="http://schemas.microsoft.com/office/drawing/2014/main" id="{6D55F33D-2EC6-47BA-9F8A-C537B679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902" y="4567323"/>
            <a:ext cx="108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0.00</a:t>
            </a:r>
            <a:endParaRPr lang="ko-KR" altLang="en-US" sz="28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41">
            <a:extLst>
              <a:ext uri="{FF2B5EF4-FFF2-40B4-BE49-F238E27FC236}">
                <a16:creationId xmlns:a16="http://schemas.microsoft.com/office/drawing/2014/main" id="{45662C07-D690-44F6-B022-780A045BEFFC}"/>
              </a:ext>
            </a:extLst>
          </p:cNvPr>
          <p:cNvGrpSpPr/>
          <p:nvPr/>
        </p:nvGrpSpPr>
        <p:grpSpPr>
          <a:xfrm>
            <a:off x="600891" y="3379517"/>
            <a:ext cx="1989495" cy="863315"/>
            <a:chOff x="3700447" y="1954419"/>
            <a:chExt cx="943561" cy="86331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EE9AA46-FE2B-4C0C-A2CE-9157854C505C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C10FF1B-97F5-442E-A952-4CE9033004BD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47">
            <a:extLst>
              <a:ext uri="{FF2B5EF4-FFF2-40B4-BE49-F238E27FC236}">
                <a16:creationId xmlns:a16="http://schemas.microsoft.com/office/drawing/2014/main" id="{649DA4BF-1041-443E-B198-9C6FFF455D51}"/>
              </a:ext>
            </a:extLst>
          </p:cNvPr>
          <p:cNvGrpSpPr/>
          <p:nvPr/>
        </p:nvGrpSpPr>
        <p:grpSpPr>
          <a:xfrm>
            <a:off x="600891" y="4426494"/>
            <a:ext cx="1989495" cy="863315"/>
            <a:chOff x="3700447" y="1954419"/>
            <a:chExt cx="943561" cy="86331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98C7C13-B0CF-4FED-B90D-256DCCFAD741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B413094-C17E-4AD1-AAAE-7FD9DE639DE5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7C965886-1E27-4FAB-A908-E84BEEE6D6F2}"/>
              </a:ext>
            </a:extLst>
          </p:cNvPr>
          <p:cNvGrpSpPr/>
          <p:nvPr/>
        </p:nvGrpSpPr>
        <p:grpSpPr>
          <a:xfrm>
            <a:off x="600891" y="5473471"/>
            <a:ext cx="1989495" cy="863315"/>
            <a:chOff x="3700447" y="1954419"/>
            <a:chExt cx="943561" cy="86331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6B703D5-2D9B-44F3-BB6B-F057D1137322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52FC1D-6035-4A31-A828-00E26C40C40F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Rounded Rectangle 5">
            <a:extLst>
              <a:ext uri="{FF2B5EF4-FFF2-40B4-BE49-F238E27FC236}">
                <a16:creationId xmlns:a16="http://schemas.microsoft.com/office/drawing/2014/main" id="{2AEAE9E7-608C-423D-852F-D96A5BA93BE3}"/>
              </a:ext>
            </a:extLst>
          </p:cNvPr>
          <p:cNvSpPr/>
          <p:nvPr/>
        </p:nvSpPr>
        <p:spPr>
          <a:xfrm flipH="1">
            <a:off x="2730126" y="57435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Rounded Rectangle 27">
            <a:extLst>
              <a:ext uri="{FF2B5EF4-FFF2-40B4-BE49-F238E27FC236}">
                <a16:creationId xmlns:a16="http://schemas.microsoft.com/office/drawing/2014/main" id="{C249E0DD-E287-433B-A414-CCFF405E0674}"/>
              </a:ext>
            </a:extLst>
          </p:cNvPr>
          <p:cNvSpPr/>
          <p:nvPr/>
        </p:nvSpPr>
        <p:spPr>
          <a:xfrm>
            <a:off x="2766703" y="472511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Oval 7">
            <a:extLst>
              <a:ext uri="{FF2B5EF4-FFF2-40B4-BE49-F238E27FC236}">
                <a16:creationId xmlns:a16="http://schemas.microsoft.com/office/drawing/2014/main" id="{8768EEF2-2BA2-4597-ADCD-B0F1D04265CC}"/>
              </a:ext>
            </a:extLst>
          </p:cNvPr>
          <p:cNvSpPr/>
          <p:nvPr/>
        </p:nvSpPr>
        <p:spPr>
          <a:xfrm>
            <a:off x="2746315" y="361758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4" name="Group 44">
            <a:extLst>
              <a:ext uri="{FF2B5EF4-FFF2-40B4-BE49-F238E27FC236}">
                <a16:creationId xmlns:a16="http://schemas.microsoft.com/office/drawing/2014/main" id="{8A66FB4D-52C9-4B9E-B38E-094B002E5ED8}"/>
              </a:ext>
            </a:extLst>
          </p:cNvPr>
          <p:cNvGrpSpPr/>
          <p:nvPr/>
        </p:nvGrpSpPr>
        <p:grpSpPr>
          <a:xfrm>
            <a:off x="9614933" y="3379517"/>
            <a:ext cx="1976177" cy="863315"/>
            <a:chOff x="3233964" y="1954419"/>
            <a:chExt cx="941460" cy="863315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9375A85-D40F-454F-BFAF-F01918D6D243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AD88DBE-8722-4129-AEC3-C8A84B9FDEE1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50">
            <a:extLst>
              <a:ext uri="{FF2B5EF4-FFF2-40B4-BE49-F238E27FC236}">
                <a16:creationId xmlns:a16="http://schemas.microsoft.com/office/drawing/2014/main" id="{1D997E87-D49A-4BC7-968F-E5524A1F6F2B}"/>
              </a:ext>
            </a:extLst>
          </p:cNvPr>
          <p:cNvGrpSpPr/>
          <p:nvPr/>
        </p:nvGrpSpPr>
        <p:grpSpPr>
          <a:xfrm>
            <a:off x="9614933" y="4426494"/>
            <a:ext cx="1976177" cy="863315"/>
            <a:chOff x="3233964" y="1954419"/>
            <a:chExt cx="941460" cy="863315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A7B624D-697D-42D7-BBDB-AF153AD6A64A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8658F3-8305-48C1-8D89-5976575A3225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56">
            <a:extLst>
              <a:ext uri="{FF2B5EF4-FFF2-40B4-BE49-F238E27FC236}">
                <a16:creationId xmlns:a16="http://schemas.microsoft.com/office/drawing/2014/main" id="{7BA0CA82-D75B-4A68-8C1D-A58507A96A52}"/>
              </a:ext>
            </a:extLst>
          </p:cNvPr>
          <p:cNvGrpSpPr/>
          <p:nvPr/>
        </p:nvGrpSpPr>
        <p:grpSpPr>
          <a:xfrm>
            <a:off x="9614933" y="5473471"/>
            <a:ext cx="1976177" cy="863315"/>
            <a:chOff x="3233964" y="1954419"/>
            <a:chExt cx="941460" cy="86331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70CFB7A-D3AB-4BE2-AE5B-C0A5A9C239AF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E287933-14BB-4196-BF92-C4DDACE283B5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3" name="Teardrop 1">
            <a:extLst>
              <a:ext uri="{FF2B5EF4-FFF2-40B4-BE49-F238E27FC236}">
                <a16:creationId xmlns:a16="http://schemas.microsoft.com/office/drawing/2014/main" id="{184E3ED5-E3EA-4449-9CFD-E79EE01BD165}"/>
              </a:ext>
            </a:extLst>
          </p:cNvPr>
          <p:cNvSpPr/>
          <p:nvPr/>
        </p:nvSpPr>
        <p:spPr>
          <a:xfrm rot="18805991">
            <a:off x="9039681" y="571866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4" name="Round Same Side Corner Rectangle 11">
            <a:extLst>
              <a:ext uri="{FF2B5EF4-FFF2-40B4-BE49-F238E27FC236}">
                <a16:creationId xmlns:a16="http://schemas.microsoft.com/office/drawing/2014/main" id="{B5D82C24-9D14-41B7-AB78-543A9B8ED81D}"/>
              </a:ext>
            </a:extLst>
          </p:cNvPr>
          <p:cNvSpPr>
            <a:spLocks noChangeAspect="1"/>
          </p:cNvSpPr>
          <p:nvPr/>
        </p:nvSpPr>
        <p:spPr>
          <a:xfrm rot="9900000">
            <a:off x="9029161" y="468257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5" name="Block Arc 10">
            <a:extLst>
              <a:ext uri="{FF2B5EF4-FFF2-40B4-BE49-F238E27FC236}">
                <a16:creationId xmlns:a16="http://schemas.microsoft.com/office/drawing/2014/main" id="{358878EE-34A2-44B3-9502-CFA807488138}"/>
              </a:ext>
            </a:extLst>
          </p:cNvPr>
          <p:cNvSpPr/>
          <p:nvPr/>
        </p:nvSpPr>
        <p:spPr>
          <a:xfrm>
            <a:off x="8980023" y="3663572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6" name="Group 28">
            <a:extLst>
              <a:ext uri="{FF2B5EF4-FFF2-40B4-BE49-F238E27FC236}">
                <a16:creationId xmlns:a16="http://schemas.microsoft.com/office/drawing/2014/main" id="{8946C67C-F537-4833-9A96-FDF8E7D9C520}"/>
              </a:ext>
            </a:extLst>
          </p:cNvPr>
          <p:cNvGrpSpPr/>
          <p:nvPr/>
        </p:nvGrpSpPr>
        <p:grpSpPr>
          <a:xfrm>
            <a:off x="8844324" y="1727169"/>
            <a:ext cx="2915277" cy="1292662"/>
            <a:chOff x="3017859" y="4283314"/>
            <a:chExt cx="1890849" cy="1292662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12AFFAB-7B4E-414F-9433-EA4393A6DF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60C7C7-166C-449E-91AB-EF1C5403C2D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38">
            <a:extLst>
              <a:ext uri="{FF2B5EF4-FFF2-40B4-BE49-F238E27FC236}">
                <a16:creationId xmlns:a16="http://schemas.microsoft.com/office/drawing/2014/main" id="{1ACC38F5-B93A-44B7-BE13-A0E1BA2C9C9D}"/>
              </a:ext>
            </a:extLst>
          </p:cNvPr>
          <p:cNvGrpSpPr/>
          <p:nvPr/>
        </p:nvGrpSpPr>
        <p:grpSpPr>
          <a:xfrm>
            <a:off x="432400" y="1727169"/>
            <a:ext cx="2737242" cy="1292662"/>
            <a:chOff x="3021856" y="4283314"/>
            <a:chExt cx="1886852" cy="129266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5B59149-74D7-407C-B5CF-D2928CF7615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D532F89-A046-4911-849A-1539144C1212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2A8C220E-D096-4D9F-B25D-FB47A60E36CC}"/>
              </a:ext>
            </a:extLst>
          </p:cNvPr>
          <p:cNvGrpSpPr/>
          <p:nvPr/>
        </p:nvGrpSpPr>
        <p:grpSpPr>
          <a:xfrm>
            <a:off x="3751947" y="3379517"/>
            <a:ext cx="1185613" cy="940294"/>
            <a:chOff x="3368611" y="3163456"/>
            <a:chExt cx="1185613" cy="940294"/>
          </a:xfrm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12AA7D0F-2FAD-4134-B27B-9FA1759BB053}"/>
                </a:ext>
              </a:extLst>
            </p:cNvPr>
            <p:cNvGrpSpPr/>
            <p:nvPr/>
          </p:nvGrpSpPr>
          <p:grpSpPr>
            <a:xfrm rot="19261241">
              <a:off x="3392636" y="3163456"/>
              <a:ext cx="1054352" cy="465128"/>
              <a:chOff x="3499872" y="3524365"/>
              <a:chExt cx="1054352" cy="465128"/>
            </a:xfrm>
          </p:grpSpPr>
          <p:sp>
            <p:nvSpPr>
              <p:cNvPr id="157" name="Graphic 2">
                <a:extLst>
                  <a:ext uri="{FF2B5EF4-FFF2-40B4-BE49-F238E27FC236}">
                    <a16:creationId xmlns:a16="http://schemas.microsoft.com/office/drawing/2014/main" id="{E22B360B-E663-4449-BC8A-1FDCB981F88C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37E5D153-A9D7-41F1-A5D4-3BF88650245E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Graphic 2">
                <a:extLst>
                  <a:ext uri="{FF2B5EF4-FFF2-40B4-BE49-F238E27FC236}">
                    <a16:creationId xmlns:a16="http://schemas.microsoft.com/office/drawing/2014/main" id="{B25E3EC3-461D-45FC-B1D5-B93A45726546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4" name="그룹 143">
              <a:extLst>
                <a:ext uri="{FF2B5EF4-FFF2-40B4-BE49-F238E27FC236}">
                  <a16:creationId xmlns:a16="http://schemas.microsoft.com/office/drawing/2014/main" id="{CFDDC39D-0D8B-4587-9350-4D733D84816F}"/>
                </a:ext>
              </a:extLst>
            </p:cNvPr>
            <p:cNvGrpSpPr/>
            <p:nvPr/>
          </p:nvGrpSpPr>
          <p:grpSpPr>
            <a:xfrm rot="20810177">
              <a:off x="3478752" y="3352200"/>
              <a:ext cx="1054352" cy="465128"/>
              <a:chOff x="3499872" y="3524365"/>
              <a:chExt cx="1054352" cy="465128"/>
            </a:xfrm>
          </p:grpSpPr>
          <p:sp>
            <p:nvSpPr>
              <p:cNvPr id="154" name="Graphic 2">
                <a:extLst>
                  <a:ext uri="{FF2B5EF4-FFF2-40B4-BE49-F238E27FC236}">
                    <a16:creationId xmlns:a16="http://schemas.microsoft.com/office/drawing/2014/main" id="{70DCACBC-B21C-4E41-A93D-08FCD8988942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0DC74B93-79B2-413C-A4C3-E751C1AF24C4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Graphic 2">
                <a:extLst>
                  <a:ext uri="{FF2B5EF4-FFF2-40B4-BE49-F238E27FC236}">
                    <a16:creationId xmlns:a16="http://schemas.microsoft.com/office/drawing/2014/main" id="{2F40BC6D-ADB0-41C7-A09E-86AAA18035F3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A4A7D527-91A1-44F3-93BF-38B0BCBC212F}"/>
                </a:ext>
              </a:extLst>
            </p:cNvPr>
            <p:cNvGrpSpPr/>
            <p:nvPr/>
          </p:nvGrpSpPr>
          <p:grpSpPr>
            <a:xfrm>
              <a:off x="3499872" y="3524365"/>
              <a:ext cx="1054352" cy="465128"/>
              <a:chOff x="3499872" y="3524365"/>
              <a:chExt cx="1054352" cy="465128"/>
            </a:xfrm>
          </p:grpSpPr>
          <p:sp>
            <p:nvSpPr>
              <p:cNvPr id="151" name="Graphic 2">
                <a:extLst>
                  <a:ext uri="{FF2B5EF4-FFF2-40B4-BE49-F238E27FC236}">
                    <a16:creationId xmlns:a16="http://schemas.microsoft.com/office/drawing/2014/main" id="{8ECDFC4D-AD72-43C8-B408-C346841B38D2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3FD1FD78-8191-470B-93FA-C944FAA3FA6A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Graphic 2">
                <a:extLst>
                  <a:ext uri="{FF2B5EF4-FFF2-40B4-BE49-F238E27FC236}">
                    <a16:creationId xmlns:a16="http://schemas.microsoft.com/office/drawing/2014/main" id="{F3CB0EF0-6E78-4644-B07D-5492266FFB29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6" name="그룹 145">
              <a:extLst>
                <a:ext uri="{FF2B5EF4-FFF2-40B4-BE49-F238E27FC236}">
                  <a16:creationId xmlns:a16="http://schemas.microsoft.com/office/drawing/2014/main" id="{F66ACD80-B6FE-452A-9F6E-770BC0FFBF1B}"/>
                </a:ext>
              </a:extLst>
            </p:cNvPr>
            <p:cNvGrpSpPr/>
            <p:nvPr/>
          </p:nvGrpSpPr>
          <p:grpSpPr>
            <a:xfrm>
              <a:off x="3368611" y="3753218"/>
              <a:ext cx="573895" cy="350532"/>
              <a:chOff x="10547167" y="4025468"/>
              <a:chExt cx="573895" cy="350532"/>
            </a:xfrm>
          </p:grpSpPr>
          <p:sp>
            <p:nvSpPr>
              <p:cNvPr id="147" name="Graphic 2">
                <a:extLst>
                  <a:ext uri="{FF2B5EF4-FFF2-40B4-BE49-F238E27FC236}">
                    <a16:creationId xmlns:a16="http://schemas.microsoft.com/office/drawing/2014/main" id="{904F5753-F8AE-407E-9425-8FFBFD0FE575}"/>
                  </a:ext>
                </a:extLst>
              </p:cNvPr>
              <p:cNvSpPr/>
              <p:nvPr/>
            </p:nvSpPr>
            <p:spPr>
              <a:xfrm>
                <a:off x="10547167" y="4025733"/>
                <a:ext cx="573895" cy="350267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F8A51C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Graphic 2">
                <a:extLst>
                  <a:ext uri="{FF2B5EF4-FFF2-40B4-BE49-F238E27FC236}">
                    <a16:creationId xmlns:a16="http://schemas.microsoft.com/office/drawing/2014/main" id="{D8A7A9FB-BF82-4E4A-A562-532E5051D3AE}"/>
                  </a:ext>
                </a:extLst>
              </p:cNvPr>
              <p:cNvSpPr/>
              <p:nvPr/>
            </p:nvSpPr>
            <p:spPr>
              <a:xfrm>
                <a:off x="10548642" y="4025468"/>
                <a:ext cx="571792" cy="26097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Graphic 2">
                <a:extLst>
                  <a:ext uri="{FF2B5EF4-FFF2-40B4-BE49-F238E27FC236}">
                    <a16:creationId xmlns:a16="http://schemas.microsoft.com/office/drawing/2014/main" id="{0B41C9BD-F94F-48C5-B246-F490093F2D4B}"/>
                  </a:ext>
                </a:extLst>
              </p:cNvPr>
              <p:cNvSpPr/>
              <p:nvPr/>
            </p:nvSpPr>
            <p:spPr>
              <a:xfrm>
                <a:off x="10556691" y="4205368"/>
                <a:ext cx="460261" cy="13496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Graphic 2">
                <a:extLst>
                  <a:ext uri="{FF2B5EF4-FFF2-40B4-BE49-F238E27FC236}">
                    <a16:creationId xmlns:a16="http://schemas.microsoft.com/office/drawing/2014/main" id="{D3C69DCF-20C3-4B0E-9013-05094CD8B166}"/>
                  </a:ext>
                </a:extLst>
              </p:cNvPr>
              <p:cNvSpPr/>
              <p:nvPr/>
            </p:nvSpPr>
            <p:spPr>
              <a:xfrm>
                <a:off x="10747892" y="4084120"/>
                <a:ext cx="128500" cy="75130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C5889FC8-A5AD-4812-8532-4723A8E44195}"/>
              </a:ext>
            </a:extLst>
          </p:cNvPr>
          <p:cNvGrpSpPr/>
          <p:nvPr/>
        </p:nvGrpSpPr>
        <p:grpSpPr>
          <a:xfrm>
            <a:off x="7313902" y="3234234"/>
            <a:ext cx="1136469" cy="1104817"/>
            <a:chOff x="1319655" y="1235412"/>
            <a:chExt cx="3881519" cy="3773412"/>
          </a:xfrm>
        </p:grpSpPr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32EAF48-CFC5-464A-A8F3-C9C0681689E3}"/>
                </a:ext>
              </a:extLst>
            </p:cNvPr>
            <p:cNvSpPr/>
            <p:nvPr/>
          </p:nvSpPr>
          <p:spPr>
            <a:xfrm>
              <a:off x="1319655" y="2389447"/>
              <a:ext cx="3881519" cy="1636304"/>
            </a:xfrm>
            <a:custGeom>
              <a:avLst/>
              <a:gdLst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124360 w 3881519"/>
                <a:gd name="connsiteY2" fmla="*/ 590496 h 1642648"/>
                <a:gd name="connsiteX3" fmla="*/ 2099600 w 3881519"/>
                <a:gd name="connsiteY3" fmla="*/ 639836 h 1642648"/>
                <a:gd name="connsiteX4" fmla="*/ 2277169 w 3881519"/>
                <a:gd name="connsiteY4" fmla="*/ 1154705 h 1642648"/>
                <a:gd name="connsiteX5" fmla="*/ 2283619 w 3881519"/>
                <a:gd name="connsiteY5" fmla="*/ 1168698 h 1642648"/>
                <a:gd name="connsiteX6" fmla="*/ 2349324 w 3881519"/>
                <a:gd name="connsiteY6" fmla="*/ 1182448 h 1642648"/>
                <a:gd name="connsiteX7" fmla="*/ 2773487 w 3881519"/>
                <a:gd name="connsiteY7" fmla="*/ 820339 h 1642648"/>
                <a:gd name="connsiteX8" fmla="*/ 2868881 w 3881519"/>
                <a:gd name="connsiteY8" fmla="*/ 739059 h 1642648"/>
                <a:gd name="connsiteX9" fmla="*/ 2870586 w 3881519"/>
                <a:gd name="connsiteY9" fmla="*/ 702435 h 1642648"/>
                <a:gd name="connsiteX10" fmla="*/ 2419289 w 3881519"/>
                <a:gd name="connsiteY10" fmla="*/ 265009 h 1642648"/>
                <a:gd name="connsiteX11" fmla="*/ 3220040 w 3881519"/>
                <a:gd name="connsiteY11" fmla="*/ 242 h 1642648"/>
                <a:gd name="connsiteX12" fmla="*/ 3252284 w 3881519"/>
                <a:gd name="connsiteY12" fmla="*/ 25673 h 1642648"/>
                <a:gd name="connsiteX13" fmla="*/ 3547714 w 3881519"/>
                <a:gd name="connsiteY13" fmla="*/ 710223 h 1642648"/>
                <a:gd name="connsiteX14" fmla="*/ 3875631 w 3881519"/>
                <a:gd name="connsiteY14" fmla="*/ 1468387 h 1642648"/>
                <a:gd name="connsiteX15" fmla="*/ 3856529 w 3881519"/>
                <a:gd name="connsiteY15" fmla="*/ 1500266 h 1642648"/>
                <a:gd name="connsiteX16" fmla="*/ 3627533 w 3881519"/>
                <a:gd name="connsiteY16" fmla="*/ 1507080 h 1642648"/>
                <a:gd name="connsiteX17" fmla="*/ 3618042 w 3881519"/>
                <a:gd name="connsiteY17" fmla="*/ 1472768 h 1642648"/>
                <a:gd name="connsiteX18" fmla="*/ 3598696 w 3881519"/>
                <a:gd name="connsiteY18" fmla="*/ 1395868 h 1642648"/>
                <a:gd name="connsiteX19" fmla="*/ 3435650 w 3881519"/>
                <a:gd name="connsiteY19" fmla="*/ 1069045 h 1642648"/>
                <a:gd name="connsiteX20" fmla="*/ 3421657 w 3881519"/>
                <a:gd name="connsiteY20" fmla="*/ 1049090 h 1642648"/>
                <a:gd name="connsiteX21" fmla="*/ 3387101 w 3881519"/>
                <a:gd name="connsiteY21" fmla="*/ 980830 h 1642648"/>
                <a:gd name="connsiteX22" fmla="*/ 3231234 w 3881519"/>
                <a:gd name="connsiteY22" fmla="*/ 587694 h 1642648"/>
                <a:gd name="connsiteX23" fmla="*/ 3160783 w 3881519"/>
                <a:gd name="connsiteY23" fmla="*/ 409560 h 1642648"/>
                <a:gd name="connsiteX24" fmla="*/ 3147398 w 3881519"/>
                <a:gd name="connsiteY24" fmla="*/ 390823 h 1642648"/>
                <a:gd name="connsiteX25" fmla="*/ 3117345 w 3881519"/>
                <a:gd name="connsiteY25" fmla="*/ 459935 h 1642648"/>
                <a:gd name="connsiteX26" fmla="*/ 2985448 w 3881519"/>
                <a:gd name="connsiteY26" fmla="*/ 796491 h 1642648"/>
                <a:gd name="connsiteX27" fmla="*/ 2855498 w 3881519"/>
                <a:gd name="connsiteY27" fmla="*/ 1130493 h 1642648"/>
                <a:gd name="connsiteX28" fmla="*/ 2814006 w 3881519"/>
                <a:gd name="connsiteY28" fmla="*/ 1242191 h 1642648"/>
                <a:gd name="connsiteX29" fmla="*/ 2791982 w 3881519"/>
                <a:gd name="connsiteY29" fmla="*/ 1266161 h 1642648"/>
                <a:gd name="connsiteX30" fmla="*/ 2636846 w 3881519"/>
                <a:gd name="connsiteY30" fmla="*/ 1530685 h 1642648"/>
                <a:gd name="connsiteX31" fmla="*/ 2571383 w 3881519"/>
                <a:gd name="connsiteY31" fmla="*/ 1568040 h 1642648"/>
                <a:gd name="connsiteX32" fmla="*/ 2119842 w 3881519"/>
                <a:gd name="connsiteY32" fmla="*/ 1581059 h 1642648"/>
                <a:gd name="connsiteX33" fmla="*/ 1699208 w 3881519"/>
                <a:gd name="connsiteY33" fmla="*/ 1593836 h 1642648"/>
                <a:gd name="connsiteX34" fmla="*/ 1355959 w 3881519"/>
                <a:gd name="connsiteY34" fmla="*/ 1604543 h 1642648"/>
                <a:gd name="connsiteX35" fmla="*/ 1331578 w 3881519"/>
                <a:gd name="connsiteY35" fmla="*/ 1604497 h 1642648"/>
                <a:gd name="connsiteX36" fmla="*/ 1323684 w 3881519"/>
                <a:gd name="connsiteY36" fmla="*/ 1600138 h 1642648"/>
                <a:gd name="connsiteX37" fmla="*/ 1220394 w 3881519"/>
                <a:gd name="connsiteY37" fmla="*/ 1606530 h 1642648"/>
                <a:gd name="connsiteX38" fmla="*/ 0 w 3881519"/>
                <a:gd name="connsiteY38" fmla="*/ 1636304 h 1642648"/>
                <a:gd name="connsiteX39" fmla="*/ 53051 w 3881519"/>
                <a:gd name="connsiteY39" fmla="*/ 1510369 h 1642648"/>
                <a:gd name="connsiteX40" fmla="*/ 601079 w 3881519"/>
                <a:gd name="connsiteY40" fmla="*/ 220601 h 1642648"/>
                <a:gd name="connsiteX41" fmla="*/ 674693 w 3881519"/>
                <a:gd name="connsiteY41" fmla="*/ 165238 h 1642648"/>
                <a:gd name="connsiteX42" fmla="*/ 2181858 w 3881519"/>
                <a:gd name="connsiteY42" fmla="*/ 71886 h 1642648"/>
                <a:gd name="connsiteX43" fmla="*/ 2234897 w 3881519"/>
                <a:gd name="connsiteY43" fmla="*/ 70582 h 1642648"/>
                <a:gd name="connsiteX44" fmla="*/ 2233731 w 3881519"/>
                <a:gd name="connsiteY44" fmla="*/ 69354 h 1642648"/>
                <a:gd name="connsiteX45" fmla="*/ 2263664 w 3881519"/>
                <a:gd name="connsiteY45" fmla="*/ 58403 h 1642648"/>
                <a:gd name="connsiteX46" fmla="*/ 2408093 w 3881519"/>
                <a:gd name="connsiteY46" fmla="*/ 54023 h 1642648"/>
                <a:gd name="connsiteX47" fmla="*/ 2645728 w 3881519"/>
                <a:gd name="connsiteY47" fmla="*/ 38083 h 1642648"/>
                <a:gd name="connsiteX48" fmla="*/ 3105785 w 3881519"/>
                <a:gd name="connsiteY48" fmla="*/ 7907 h 1642648"/>
                <a:gd name="connsiteX49" fmla="*/ 3220040 w 3881519"/>
                <a:gd name="connsiteY49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099600 w 3881519"/>
                <a:gd name="connsiteY2" fmla="*/ 639836 h 1642648"/>
                <a:gd name="connsiteX3" fmla="*/ 2277169 w 3881519"/>
                <a:gd name="connsiteY3" fmla="*/ 1154705 h 1642648"/>
                <a:gd name="connsiteX4" fmla="*/ 2283619 w 3881519"/>
                <a:gd name="connsiteY4" fmla="*/ 1168698 h 1642648"/>
                <a:gd name="connsiteX5" fmla="*/ 2349324 w 3881519"/>
                <a:gd name="connsiteY5" fmla="*/ 1182448 h 1642648"/>
                <a:gd name="connsiteX6" fmla="*/ 2773487 w 3881519"/>
                <a:gd name="connsiteY6" fmla="*/ 820339 h 1642648"/>
                <a:gd name="connsiteX7" fmla="*/ 2868881 w 3881519"/>
                <a:gd name="connsiteY7" fmla="*/ 739059 h 1642648"/>
                <a:gd name="connsiteX8" fmla="*/ 2870586 w 3881519"/>
                <a:gd name="connsiteY8" fmla="*/ 702435 h 1642648"/>
                <a:gd name="connsiteX9" fmla="*/ 2419289 w 3881519"/>
                <a:gd name="connsiteY9" fmla="*/ 265009 h 1642648"/>
                <a:gd name="connsiteX10" fmla="*/ 2293014 w 3881519"/>
                <a:gd name="connsiteY10" fmla="*/ 131863 h 1642648"/>
                <a:gd name="connsiteX11" fmla="*/ 3220040 w 3881519"/>
                <a:gd name="connsiteY11" fmla="*/ 242 h 1642648"/>
                <a:gd name="connsiteX12" fmla="*/ 3252284 w 3881519"/>
                <a:gd name="connsiteY12" fmla="*/ 25673 h 1642648"/>
                <a:gd name="connsiteX13" fmla="*/ 3547714 w 3881519"/>
                <a:gd name="connsiteY13" fmla="*/ 710223 h 1642648"/>
                <a:gd name="connsiteX14" fmla="*/ 3875631 w 3881519"/>
                <a:gd name="connsiteY14" fmla="*/ 1468387 h 1642648"/>
                <a:gd name="connsiteX15" fmla="*/ 3856529 w 3881519"/>
                <a:gd name="connsiteY15" fmla="*/ 1500266 h 1642648"/>
                <a:gd name="connsiteX16" fmla="*/ 3627533 w 3881519"/>
                <a:gd name="connsiteY16" fmla="*/ 1507080 h 1642648"/>
                <a:gd name="connsiteX17" fmla="*/ 3618042 w 3881519"/>
                <a:gd name="connsiteY17" fmla="*/ 1472768 h 1642648"/>
                <a:gd name="connsiteX18" fmla="*/ 3598696 w 3881519"/>
                <a:gd name="connsiteY18" fmla="*/ 1395868 h 1642648"/>
                <a:gd name="connsiteX19" fmla="*/ 3435650 w 3881519"/>
                <a:gd name="connsiteY19" fmla="*/ 1069045 h 1642648"/>
                <a:gd name="connsiteX20" fmla="*/ 3421657 w 3881519"/>
                <a:gd name="connsiteY20" fmla="*/ 1049090 h 1642648"/>
                <a:gd name="connsiteX21" fmla="*/ 3387101 w 3881519"/>
                <a:gd name="connsiteY21" fmla="*/ 980830 h 1642648"/>
                <a:gd name="connsiteX22" fmla="*/ 3231234 w 3881519"/>
                <a:gd name="connsiteY22" fmla="*/ 587694 h 1642648"/>
                <a:gd name="connsiteX23" fmla="*/ 3160783 w 3881519"/>
                <a:gd name="connsiteY23" fmla="*/ 409560 h 1642648"/>
                <a:gd name="connsiteX24" fmla="*/ 3147398 w 3881519"/>
                <a:gd name="connsiteY24" fmla="*/ 390823 h 1642648"/>
                <a:gd name="connsiteX25" fmla="*/ 3117345 w 3881519"/>
                <a:gd name="connsiteY25" fmla="*/ 459935 h 1642648"/>
                <a:gd name="connsiteX26" fmla="*/ 2985448 w 3881519"/>
                <a:gd name="connsiteY26" fmla="*/ 796491 h 1642648"/>
                <a:gd name="connsiteX27" fmla="*/ 2855498 w 3881519"/>
                <a:gd name="connsiteY27" fmla="*/ 1130493 h 1642648"/>
                <a:gd name="connsiteX28" fmla="*/ 2814006 w 3881519"/>
                <a:gd name="connsiteY28" fmla="*/ 1242191 h 1642648"/>
                <a:gd name="connsiteX29" fmla="*/ 2791982 w 3881519"/>
                <a:gd name="connsiteY29" fmla="*/ 1266161 h 1642648"/>
                <a:gd name="connsiteX30" fmla="*/ 2636846 w 3881519"/>
                <a:gd name="connsiteY30" fmla="*/ 1530685 h 1642648"/>
                <a:gd name="connsiteX31" fmla="*/ 2571383 w 3881519"/>
                <a:gd name="connsiteY31" fmla="*/ 1568040 h 1642648"/>
                <a:gd name="connsiteX32" fmla="*/ 2119842 w 3881519"/>
                <a:gd name="connsiteY32" fmla="*/ 1581059 h 1642648"/>
                <a:gd name="connsiteX33" fmla="*/ 1699208 w 3881519"/>
                <a:gd name="connsiteY33" fmla="*/ 1593836 h 1642648"/>
                <a:gd name="connsiteX34" fmla="*/ 1355959 w 3881519"/>
                <a:gd name="connsiteY34" fmla="*/ 1604543 h 1642648"/>
                <a:gd name="connsiteX35" fmla="*/ 1331578 w 3881519"/>
                <a:gd name="connsiteY35" fmla="*/ 1604497 h 1642648"/>
                <a:gd name="connsiteX36" fmla="*/ 1323684 w 3881519"/>
                <a:gd name="connsiteY36" fmla="*/ 1600138 h 1642648"/>
                <a:gd name="connsiteX37" fmla="*/ 1220394 w 3881519"/>
                <a:gd name="connsiteY37" fmla="*/ 1606530 h 1642648"/>
                <a:gd name="connsiteX38" fmla="*/ 0 w 3881519"/>
                <a:gd name="connsiteY38" fmla="*/ 1636304 h 1642648"/>
                <a:gd name="connsiteX39" fmla="*/ 53051 w 3881519"/>
                <a:gd name="connsiteY39" fmla="*/ 1510369 h 1642648"/>
                <a:gd name="connsiteX40" fmla="*/ 601079 w 3881519"/>
                <a:gd name="connsiteY40" fmla="*/ 220601 h 1642648"/>
                <a:gd name="connsiteX41" fmla="*/ 674693 w 3881519"/>
                <a:gd name="connsiteY41" fmla="*/ 165238 h 1642648"/>
                <a:gd name="connsiteX42" fmla="*/ 2181858 w 3881519"/>
                <a:gd name="connsiteY42" fmla="*/ 71886 h 1642648"/>
                <a:gd name="connsiteX43" fmla="*/ 2234897 w 3881519"/>
                <a:gd name="connsiteY43" fmla="*/ 70582 h 1642648"/>
                <a:gd name="connsiteX44" fmla="*/ 2233731 w 3881519"/>
                <a:gd name="connsiteY44" fmla="*/ 69354 h 1642648"/>
                <a:gd name="connsiteX45" fmla="*/ 2263664 w 3881519"/>
                <a:gd name="connsiteY45" fmla="*/ 58403 h 1642648"/>
                <a:gd name="connsiteX46" fmla="*/ 2408093 w 3881519"/>
                <a:gd name="connsiteY46" fmla="*/ 54023 h 1642648"/>
                <a:gd name="connsiteX47" fmla="*/ 2645728 w 3881519"/>
                <a:gd name="connsiteY47" fmla="*/ 38083 h 1642648"/>
                <a:gd name="connsiteX48" fmla="*/ 3105785 w 3881519"/>
                <a:gd name="connsiteY48" fmla="*/ 7907 h 1642648"/>
                <a:gd name="connsiteX49" fmla="*/ 3220040 w 3881519"/>
                <a:gd name="connsiteY49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283619 w 3881519"/>
                <a:gd name="connsiteY3" fmla="*/ 1168698 h 1642648"/>
                <a:gd name="connsiteX4" fmla="*/ 2349324 w 3881519"/>
                <a:gd name="connsiteY4" fmla="*/ 1182448 h 1642648"/>
                <a:gd name="connsiteX5" fmla="*/ 2773487 w 3881519"/>
                <a:gd name="connsiteY5" fmla="*/ 820339 h 1642648"/>
                <a:gd name="connsiteX6" fmla="*/ 2868881 w 3881519"/>
                <a:gd name="connsiteY6" fmla="*/ 739059 h 1642648"/>
                <a:gd name="connsiteX7" fmla="*/ 2870586 w 3881519"/>
                <a:gd name="connsiteY7" fmla="*/ 702435 h 1642648"/>
                <a:gd name="connsiteX8" fmla="*/ 2419289 w 3881519"/>
                <a:gd name="connsiteY8" fmla="*/ 265009 h 1642648"/>
                <a:gd name="connsiteX9" fmla="*/ 2293014 w 3881519"/>
                <a:gd name="connsiteY9" fmla="*/ 131863 h 1642648"/>
                <a:gd name="connsiteX10" fmla="*/ 3220040 w 3881519"/>
                <a:gd name="connsiteY10" fmla="*/ 242 h 1642648"/>
                <a:gd name="connsiteX11" fmla="*/ 3252284 w 3881519"/>
                <a:gd name="connsiteY11" fmla="*/ 25673 h 1642648"/>
                <a:gd name="connsiteX12" fmla="*/ 3547714 w 3881519"/>
                <a:gd name="connsiteY12" fmla="*/ 710223 h 1642648"/>
                <a:gd name="connsiteX13" fmla="*/ 3875631 w 3881519"/>
                <a:gd name="connsiteY13" fmla="*/ 1468387 h 1642648"/>
                <a:gd name="connsiteX14" fmla="*/ 3856529 w 3881519"/>
                <a:gd name="connsiteY14" fmla="*/ 1500266 h 1642648"/>
                <a:gd name="connsiteX15" fmla="*/ 3627533 w 3881519"/>
                <a:gd name="connsiteY15" fmla="*/ 1507080 h 1642648"/>
                <a:gd name="connsiteX16" fmla="*/ 3618042 w 3881519"/>
                <a:gd name="connsiteY16" fmla="*/ 1472768 h 1642648"/>
                <a:gd name="connsiteX17" fmla="*/ 3598696 w 3881519"/>
                <a:gd name="connsiteY17" fmla="*/ 1395868 h 1642648"/>
                <a:gd name="connsiteX18" fmla="*/ 3435650 w 3881519"/>
                <a:gd name="connsiteY18" fmla="*/ 1069045 h 1642648"/>
                <a:gd name="connsiteX19" fmla="*/ 3421657 w 3881519"/>
                <a:gd name="connsiteY19" fmla="*/ 1049090 h 1642648"/>
                <a:gd name="connsiteX20" fmla="*/ 3387101 w 3881519"/>
                <a:gd name="connsiteY20" fmla="*/ 980830 h 1642648"/>
                <a:gd name="connsiteX21" fmla="*/ 3231234 w 3881519"/>
                <a:gd name="connsiteY21" fmla="*/ 587694 h 1642648"/>
                <a:gd name="connsiteX22" fmla="*/ 3160783 w 3881519"/>
                <a:gd name="connsiteY22" fmla="*/ 409560 h 1642648"/>
                <a:gd name="connsiteX23" fmla="*/ 3147398 w 3881519"/>
                <a:gd name="connsiteY23" fmla="*/ 390823 h 1642648"/>
                <a:gd name="connsiteX24" fmla="*/ 3117345 w 3881519"/>
                <a:gd name="connsiteY24" fmla="*/ 459935 h 1642648"/>
                <a:gd name="connsiteX25" fmla="*/ 2985448 w 3881519"/>
                <a:gd name="connsiteY25" fmla="*/ 796491 h 1642648"/>
                <a:gd name="connsiteX26" fmla="*/ 2855498 w 3881519"/>
                <a:gd name="connsiteY26" fmla="*/ 1130493 h 1642648"/>
                <a:gd name="connsiteX27" fmla="*/ 2814006 w 3881519"/>
                <a:gd name="connsiteY27" fmla="*/ 1242191 h 1642648"/>
                <a:gd name="connsiteX28" fmla="*/ 2791982 w 3881519"/>
                <a:gd name="connsiteY28" fmla="*/ 1266161 h 1642648"/>
                <a:gd name="connsiteX29" fmla="*/ 2636846 w 3881519"/>
                <a:gd name="connsiteY29" fmla="*/ 1530685 h 1642648"/>
                <a:gd name="connsiteX30" fmla="*/ 2571383 w 3881519"/>
                <a:gd name="connsiteY30" fmla="*/ 1568040 h 1642648"/>
                <a:gd name="connsiteX31" fmla="*/ 2119842 w 3881519"/>
                <a:gd name="connsiteY31" fmla="*/ 1581059 h 1642648"/>
                <a:gd name="connsiteX32" fmla="*/ 1699208 w 3881519"/>
                <a:gd name="connsiteY32" fmla="*/ 1593836 h 1642648"/>
                <a:gd name="connsiteX33" fmla="*/ 1355959 w 3881519"/>
                <a:gd name="connsiteY33" fmla="*/ 1604543 h 1642648"/>
                <a:gd name="connsiteX34" fmla="*/ 1331578 w 3881519"/>
                <a:gd name="connsiteY34" fmla="*/ 1604497 h 1642648"/>
                <a:gd name="connsiteX35" fmla="*/ 1323684 w 3881519"/>
                <a:gd name="connsiteY35" fmla="*/ 1600138 h 1642648"/>
                <a:gd name="connsiteX36" fmla="*/ 1220394 w 3881519"/>
                <a:gd name="connsiteY36" fmla="*/ 1606530 h 1642648"/>
                <a:gd name="connsiteX37" fmla="*/ 0 w 3881519"/>
                <a:gd name="connsiteY37" fmla="*/ 1636304 h 1642648"/>
                <a:gd name="connsiteX38" fmla="*/ 53051 w 3881519"/>
                <a:gd name="connsiteY38" fmla="*/ 1510369 h 1642648"/>
                <a:gd name="connsiteX39" fmla="*/ 601079 w 3881519"/>
                <a:gd name="connsiteY39" fmla="*/ 220601 h 1642648"/>
                <a:gd name="connsiteX40" fmla="*/ 674693 w 3881519"/>
                <a:gd name="connsiteY40" fmla="*/ 165238 h 1642648"/>
                <a:gd name="connsiteX41" fmla="*/ 2181858 w 3881519"/>
                <a:gd name="connsiteY41" fmla="*/ 71886 h 1642648"/>
                <a:gd name="connsiteX42" fmla="*/ 2234897 w 3881519"/>
                <a:gd name="connsiteY42" fmla="*/ 70582 h 1642648"/>
                <a:gd name="connsiteX43" fmla="*/ 2233731 w 3881519"/>
                <a:gd name="connsiteY43" fmla="*/ 69354 h 1642648"/>
                <a:gd name="connsiteX44" fmla="*/ 2263664 w 3881519"/>
                <a:gd name="connsiteY44" fmla="*/ 58403 h 1642648"/>
                <a:gd name="connsiteX45" fmla="*/ 2408093 w 3881519"/>
                <a:gd name="connsiteY45" fmla="*/ 54023 h 1642648"/>
                <a:gd name="connsiteX46" fmla="*/ 2645728 w 3881519"/>
                <a:gd name="connsiteY46" fmla="*/ 38083 h 1642648"/>
                <a:gd name="connsiteX47" fmla="*/ 3105785 w 3881519"/>
                <a:gd name="connsiteY47" fmla="*/ 7907 h 1642648"/>
                <a:gd name="connsiteX48" fmla="*/ 3220040 w 3881519"/>
                <a:gd name="connsiteY48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283619 w 3881519"/>
                <a:gd name="connsiteY3" fmla="*/ 1168698 h 1642648"/>
                <a:gd name="connsiteX4" fmla="*/ 2773487 w 3881519"/>
                <a:gd name="connsiteY4" fmla="*/ 820339 h 1642648"/>
                <a:gd name="connsiteX5" fmla="*/ 2868881 w 3881519"/>
                <a:gd name="connsiteY5" fmla="*/ 739059 h 1642648"/>
                <a:gd name="connsiteX6" fmla="*/ 2870586 w 3881519"/>
                <a:gd name="connsiteY6" fmla="*/ 702435 h 1642648"/>
                <a:gd name="connsiteX7" fmla="*/ 2419289 w 3881519"/>
                <a:gd name="connsiteY7" fmla="*/ 265009 h 1642648"/>
                <a:gd name="connsiteX8" fmla="*/ 2293014 w 3881519"/>
                <a:gd name="connsiteY8" fmla="*/ 131863 h 1642648"/>
                <a:gd name="connsiteX9" fmla="*/ 3220040 w 3881519"/>
                <a:gd name="connsiteY9" fmla="*/ 242 h 1642648"/>
                <a:gd name="connsiteX10" fmla="*/ 3252284 w 3881519"/>
                <a:gd name="connsiteY10" fmla="*/ 25673 h 1642648"/>
                <a:gd name="connsiteX11" fmla="*/ 3547714 w 3881519"/>
                <a:gd name="connsiteY11" fmla="*/ 710223 h 1642648"/>
                <a:gd name="connsiteX12" fmla="*/ 3875631 w 3881519"/>
                <a:gd name="connsiteY12" fmla="*/ 1468387 h 1642648"/>
                <a:gd name="connsiteX13" fmla="*/ 3856529 w 3881519"/>
                <a:gd name="connsiteY13" fmla="*/ 1500266 h 1642648"/>
                <a:gd name="connsiteX14" fmla="*/ 3627533 w 3881519"/>
                <a:gd name="connsiteY14" fmla="*/ 1507080 h 1642648"/>
                <a:gd name="connsiteX15" fmla="*/ 3618042 w 3881519"/>
                <a:gd name="connsiteY15" fmla="*/ 1472768 h 1642648"/>
                <a:gd name="connsiteX16" fmla="*/ 3598696 w 3881519"/>
                <a:gd name="connsiteY16" fmla="*/ 1395868 h 1642648"/>
                <a:gd name="connsiteX17" fmla="*/ 3435650 w 3881519"/>
                <a:gd name="connsiteY17" fmla="*/ 1069045 h 1642648"/>
                <a:gd name="connsiteX18" fmla="*/ 3421657 w 3881519"/>
                <a:gd name="connsiteY18" fmla="*/ 1049090 h 1642648"/>
                <a:gd name="connsiteX19" fmla="*/ 3387101 w 3881519"/>
                <a:gd name="connsiteY19" fmla="*/ 980830 h 1642648"/>
                <a:gd name="connsiteX20" fmla="*/ 3231234 w 3881519"/>
                <a:gd name="connsiteY20" fmla="*/ 587694 h 1642648"/>
                <a:gd name="connsiteX21" fmla="*/ 3160783 w 3881519"/>
                <a:gd name="connsiteY21" fmla="*/ 409560 h 1642648"/>
                <a:gd name="connsiteX22" fmla="*/ 3147398 w 3881519"/>
                <a:gd name="connsiteY22" fmla="*/ 390823 h 1642648"/>
                <a:gd name="connsiteX23" fmla="*/ 3117345 w 3881519"/>
                <a:gd name="connsiteY23" fmla="*/ 459935 h 1642648"/>
                <a:gd name="connsiteX24" fmla="*/ 2985448 w 3881519"/>
                <a:gd name="connsiteY24" fmla="*/ 796491 h 1642648"/>
                <a:gd name="connsiteX25" fmla="*/ 2855498 w 3881519"/>
                <a:gd name="connsiteY25" fmla="*/ 1130493 h 1642648"/>
                <a:gd name="connsiteX26" fmla="*/ 2814006 w 3881519"/>
                <a:gd name="connsiteY26" fmla="*/ 1242191 h 1642648"/>
                <a:gd name="connsiteX27" fmla="*/ 2791982 w 3881519"/>
                <a:gd name="connsiteY27" fmla="*/ 1266161 h 1642648"/>
                <a:gd name="connsiteX28" fmla="*/ 2636846 w 3881519"/>
                <a:gd name="connsiteY28" fmla="*/ 1530685 h 1642648"/>
                <a:gd name="connsiteX29" fmla="*/ 2571383 w 3881519"/>
                <a:gd name="connsiteY29" fmla="*/ 1568040 h 1642648"/>
                <a:gd name="connsiteX30" fmla="*/ 2119842 w 3881519"/>
                <a:gd name="connsiteY30" fmla="*/ 1581059 h 1642648"/>
                <a:gd name="connsiteX31" fmla="*/ 1699208 w 3881519"/>
                <a:gd name="connsiteY31" fmla="*/ 1593836 h 1642648"/>
                <a:gd name="connsiteX32" fmla="*/ 1355959 w 3881519"/>
                <a:gd name="connsiteY32" fmla="*/ 1604543 h 1642648"/>
                <a:gd name="connsiteX33" fmla="*/ 1331578 w 3881519"/>
                <a:gd name="connsiteY33" fmla="*/ 1604497 h 1642648"/>
                <a:gd name="connsiteX34" fmla="*/ 1323684 w 3881519"/>
                <a:gd name="connsiteY34" fmla="*/ 1600138 h 1642648"/>
                <a:gd name="connsiteX35" fmla="*/ 1220394 w 3881519"/>
                <a:gd name="connsiteY35" fmla="*/ 1606530 h 1642648"/>
                <a:gd name="connsiteX36" fmla="*/ 0 w 3881519"/>
                <a:gd name="connsiteY36" fmla="*/ 1636304 h 1642648"/>
                <a:gd name="connsiteX37" fmla="*/ 53051 w 3881519"/>
                <a:gd name="connsiteY37" fmla="*/ 1510369 h 1642648"/>
                <a:gd name="connsiteX38" fmla="*/ 601079 w 3881519"/>
                <a:gd name="connsiteY38" fmla="*/ 220601 h 1642648"/>
                <a:gd name="connsiteX39" fmla="*/ 674693 w 3881519"/>
                <a:gd name="connsiteY39" fmla="*/ 165238 h 1642648"/>
                <a:gd name="connsiteX40" fmla="*/ 2181858 w 3881519"/>
                <a:gd name="connsiteY40" fmla="*/ 71886 h 1642648"/>
                <a:gd name="connsiteX41" fmla="*/ 2234897 w 3881519"/>
                <a:gd name="connsiteY41" fmla="*/ 70582 h 1642648"/>
                <a:gd name="connsiteX42" fmla="*/ 2233731 w 3881519"/>
                <a:gd name="connsiteY42" fmla="*/ 69354 h 1642648"/>
                <a:gd name="connsiteX43" fmla="*/ 2263664 w 3881519"/>
                <a:gd name="connsiteY43" fmla="*/ 58403 h 1642648"/>
                <a:gd name="connsiteX44" fmla="*/ 2408093 w 3881519"/>
                <a:gd name="connsiteY44" fmla="*/ 54023 h 1642648"/>
                <a:gd name="connsiteX45" fmla="*/ 2645728 w 3881519"/>
                <a:gd name="connsiteY45" fmla="*/ 38083 h 1642648"/>
                <a:gd name="connsiteX46" fmla="*/ 3105785 w 3881519"/>
                <a:gd name="connsiteY46" fmla="*/ 7907 h 1642648"/>
                <a:gd name="connsiteX47" fmla="*/ 3220040 w 3881519"/>
                <a:gd name="connsiteY47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773487 w 3881519"/>
                <a:gd name="connsiteY3" fmla="*/ 820339 h 1642648"/>
                <a:gd name="connsiteX4" fmla="*/ 2868881 w 3881519"/>
                <a:gd name="connsiteY4" fmla="*/ 739059 h 1642648"/>
                <a:gd name="connsiteX5" fmla="*/ 2870586 w 3881519"/>
                <a:gd name="connsiteY5" fmla="*/ 702435 h 1642648"/>
                <a:gd name="connsiteX6" fmla="*/ 2419289 w 3881519"/>
                <a:gd name="connsiteY6" fmla="*/ 265009 h 1642648"/>
                <a:gd name="connsiteX7" fmla="*/ 2293014 w 3881519"/>
                <a:gd name="connsiteY7" fmla="*/ 131863 h 1642648"/>
                <a:gd name="connsiteX8" fmla="*/ 3220040 w 3881519"/>
                <a:gd name="connsiteY8" fmla="*/ 242 h 1642648"/>
                <a:gd name="connsiteX9" fmla="*/ 3252284 w 3881519"/>
                <a:gd name="connsiteY9" fmla="*/ 25673 h 1642648"/>
                <a:gd name="connsiteX10" fmla="*/ 3547714 w 3881519"/>
                <a:gd name="connsiteY10" fmla="*/ 710223 h 1642648"/>
                <a:gd name="connsiteX11" fmla="*/ 3875631 w 3881519"/>
                <a:gd name="connsiteY11" fmla="*/ 1468387 h 1642648"/>
                <a:gd name="connsiteX12" fmla="*/ 3856529 w 3881519"/>
                <a:gd name="connsiteY12" fmla="*/ 1500266 h 1642648"/>
                <a:gd name="connsiteX13" fmla="*/ 3627533 w 3881519"/>
                <a:gd name="connsiteY13" fmla="*/ 1507080 h 1642648"/>
                <a:gd name="connsiteX14" fmla="*/ 3618042 w 3881519"/>
                <a:gd name="connsiteY14" fmla="*/ 1472768 h 1642648"/>
                <a:gd name="connsiteX15" fmla="*/ 3598696 w 3881519"/>
                <a:gd name="connsiteY15" fmla="*/ 1395868 h 1642648"/>
                <a:gd name="connsiteX16" fmla="*/ 3435650 w 3881519"/>
                <a:gd name="connsiteY16" fmla="*/ 1069045 h 1642648"/>
                <a:gd name="connsiteX17" fmla="*/ 3421657 w 3881519"/>
                <a:gd name="connsiteY17" fmla="*/ 1049090 h 1642648"/>
                <a:gd name="connsiteX18" fmla="*/ 3387101 w 3881519"/>
                <a:gd name="connsiteY18" fmla="*/ 980830 h 1642648"/>
                <a:gd name="connsiteX19" fmla="*/ 3231234 w 3881519"/>
                <a:gd name="connsiteY19" fmla="*/ 587694 h 1642648"/>
                <a:gd name="connsiteX20" fmla="*/ 3160783 w 3881519"/>
                <a:gd name="connsiteY20" fmla="*/ 409560 h 1642648"/>
                <a:gd name="connsiteX21" fmla="*/ 3147398 w 3881519"/>
                <a:gd name="connsiteY21" fmla="*/ 390823 h 1642648"/>
                <a:gd name="connsiteX22" fmla="*/ 3117345 w 3881519"/>
                <a:gd name="connsiteY22" fmla="*/ 459935 h 1642648"/>
                <a:gd name="connsiteX23" fmla="*/ 2985448 w 3881519"/>
                <a:gd name="connsiteY23" fmla="*/ 796491 h 1642648"/>
                <a:gd name="connsiteX24" fmla="*/ 2855498 w 3881519"/>
                <a:gd name="connsiteY24" fmla="*/ 1130493 h 1642648"/>
                <a:gd name="connsiteX25" fmla="*/ 2814006 w 3881519"/>
                <a:gd name="connsiteY25" fmla="*/ 1242191 h 1642648"/>
                <a:gd name="connsiteX26" fmla="*/ 2791982 w 3881519"/>
                <a:gd name="connsiteY26" fmla="*/ 1266161 h 1642648"/>
                <a:gd name="connsiteX27" fmla="*/ 2636846 w 3881519"/>
                <a:gd name="connsiteY27" fmla="*/ 1530685 h 1642648"/>
                <a:gd name="connsiteX28" fmla="*/ 2571383 w 3881519"/>
                <a:gd name="connsiteY28" fmla="*/ 1568040 h 1642648"/>
                <a:gd name="connsiteX29" fmla="*/ 2119842 w 3881519"/>
                <a:gd name="connsiteY29" fmla="*/ 1581059 h 1642648"/>
                <a:gd name="connsiteX30" fmla="*/ 1699208 w 3881519"/>
                <a:gd name="connsiteY30" fmla="*/ 1593836 h 1642648"/>
                <a:gd name="connsiteX31" fmla="*/ 1355959 w 3881519"/>
                <a:gd name="connsiteY31" fmla="*/ 1604543 h 1642648"/>
                <a:gd name="connsiteX32" fmla="*/ 1331578 w 3881519"/>
                <a:gd name="connsiteY32" fmla="*/ 1604497 h 1642648"/>
                <a:gd name="connsiteX33" fmla="*/ 1323684 w 3881519"/>
                <a:gd name="connsiteY33" fmla="*/ 1600138 h 1642648"/>
                <a:gd name="connsiteX34" fmla="*/ 1220394 w 3881519"/>
                <a:gd name="connsiteY34" fmla="*/ 1606530 h 1642648"/>
                <a:gd name="connsiteX35" fmla="*/ 0 w 3881519"/>
                <a:gd name="connsiteY35" fmla="*/ 1636304 h 1642648"/>
                <a:gd name="connsiteX36" fmla="*/ 53051 w 3881519"/>
                <a:gd name="connsiteY36" fmla="*/ 1510369 h 1642648"/>
                <a:gd name="connsiteX37" fmla="*/ 601079 w 3881519"/>
                <a:gd name="connsiteY37" fmla="*/ 220601 h 1642648"/>
                <a:gd name="connsiteX38" fmla="*/ 674693 w 3881519"/>
                <a:gd name="connsiteY38" fmla="*/ 165238 h 1642648"/>
                <a:gd name="connsiteX39" fmla="*/ 2181858 w 3881519"/>
                <a:gd name="connsiteY39" fmla="*/ 71886 h 1642648"/>
                <a:gd name="connsiteX40" fmla="*/ 2234897 w 3881519"/>
                <a:gd name="connsiteY40" fmla="*/ 70582 h 1642648"/>
                <a:gd name="connsiteX41" fmla="*/ 2233731 w 3881519"/>
                <a:gd name="connsiteY41" fmla="*/ 69354 h 1642648"/>
                <a:gd name="connsiteX42" fmla="*/ 2263664 w 3881519"/>
                <a:gd name="connsiteY42" fmla="*/ 58403 h 1642648"/>
                <a:gd name="connsiteX43" fmla="*/ 2408093 w 3881519"/>
                <a:gd name="connsiteY43" fmla="*/ 54023 h 1642648"/>
                <a:gd name="connsiteX44" fmla="*/ 2645728 w 3881519"/>
                <a:gd name="connsiteY44" fmla="*/ 38083 h 1642648"/>
                <a:gd name="connsiteX45" fmla="*/ 3105785 w 3881519"/>
                <a:gd name="connsiteY45" fmla="*/ 7907 h 1642648"/>
                <a:gd name="connsiteX46" fmla="*/ 3220040 w 3881519"/>
                <a:gd name="connsiteY46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868881 w 3881519"/>
                <a:gd name="connsiteY3" fmla="*/ 739059 h 1642648"/>
                <a:gd name="connsiteX4" fmla="*/ 2870586 w 3881519"/>
                <a:gd name="connsiteY4" fmla="*/ 702435 h 1642648"/>
                <a:gd name="connsiteX5" fmla="*/ 2419289 w 3881519"/>
                <a:gd name="connsiteY5" fmla="*/ 265009 h 1642648"/>
                <a:gd name="connsiteX6" fmla="*/ 2293014 w 3881519"/>
                <a:gd name="connsiteY6" fmla="*/ 131863 h 1642648"/>
                <a:gd name="connsiteX7" fmla="*/ 3220040 w 3881519"/>
                <a:gd name="connsiteY7" fmla="*/ 242 h 1642648"/>
                <a:gd name="connsiteX8" fmla="*/ 3252284 w 3881519"/>
                <a:gd name="connsiteY8" fmla="*/ 25673 h 1642648"/>
                <a:gd name="connsiteX9" fmla="*/ 3547714 w 3881519"/>
                <a:gd name="connsiteY9" fmla="*/ 710223 h 1642648"/>
                <a:gd name="connsiteX10" fmla="*/ 3875631 w 3881519"/>
                <a:gd name="connsiteY10" fmla="*/ 1468387 h 1642648"/>
                <a:gd name="connsiteX11" fmla="*/ 3856529 w 3881519"/>
                <a:gd name="connsiteY11" fmla="*/ 1500266 h 1642648"/>
                <a:gd name="connsiteX12" fmla="*/ 3627533 w 3881519"/>
                <a:gd name="connsiteY12" fmla="*/ 1507080 h 1642648"/>
                <a:gd name="connsiteX13" fmla="*/ 3618042 w 3881519"/>
                <a:gd name="connsiteY13" fmla="*/ 1472768 h 1642648"/>
                <a:gd name="connsiteX14" fmla="*/ 3598696 w 3881519"/>
                <a:gd name="connsiteY14" fmla="*/ 1395868 h 1642648"/>
                <a:gd name="connsiteX15" fmla="*/ 3435650 w 3881519"/>
                <a:gd name="connsiteY15" fmla="*/ 1069045 h 1642648"/>
                <a:gd name="connsiteX16" fmla="*/ 3421657 w 3881519"/>
                <a:gd name="connsiteY16" fmla="*/ 1049090 h 1642648"/>
                <a:gd name="connsiteX17" fmla="*/ 3387101 w 3881519"/>
                <a:gd name="connsiteY17" fmla="*/ 980830 h 1642648"/>
                <a:gd name="connsiteX18" fmla="*/ 3231234 w 3881519"/>
                <a:gd name="connsiteY18" fmla="*/ 587694 h 1642648"/>
                <a:gd name="connsiteX19" fmla="*/ 3160783 w 3881519"/>
                <a:gd name="connsiteY19" fmla="*/ 409560 h 1642648"/>
                <a:gd name="connsiteX20" fmla="*/ 3147398 w 3881519"/>
                <a:gd name="connsiteY20" fmla="*/ 390823 h 1642648"/>
                <a:gd name="connsiteX21" fmla="*/ 3117345 w 3881519"/>
                <a:gd name="connsiteY21" fmla="*/ 459935 h 1642648"/>
                <a:gd name="connsiteX22" fmla="*/ 2985448 w 3881519"/>
                <a:gd name="connsiteY22" fmla="*/ 796491 h 1642648"/>
                <a:gd name="connsiteX23" fmla="*/ 2855498 w 3881519"/>
                <a:gd name="connsiteY23" fmla="*/ 1130493 h 1642648"/>
                <a:gd name="connsiteX24" fmla="*/ 2814006 w 3881519"/>
                <a:gd name="connsiteY24" fmla="*/ 1242191 h 1642648"/>
                <a:gd name="connsiteX25" fmla="*/ 2791982 w 3881519"/>
                <a:gd name="connsiteY25" fmla="*/ 1266161 h 1642648"/>
                <a:gd name="connsiteX26" fmla="*/ 2636846 w 3881519"/>
                <a:gd name="connsiteY26" fmla="*/ 1530685 h 1642648"/>
                <a:gd name="connsiteX27" fmla="*/ 2571383 w 3881519"/>
                <a:gd name="connsiteY27" fmla="*/ 1568040 h 1642648"/>
                <a:gd name="connsiteX28" fmla="*/ 2119842 w 3881519"/>
                <a:gd name="connsiteY28" fmla="*/ 1581059 h 1642648"/>
                <a:gd name="connsiteX29" fmla="*/ 1699208 w 3881519"/>
                <a:gd name="connsiteY29" fmla="*/ 1593836 h 1642648"/>
                <a:gd name="connsiteX30" fmla="*/ 1355959 w 3881519"/>
                <a:gd name="connsiteY30" fmla="*/ 1604543 h 1642648"/>
                <a:gd name="connsiteX31" fmla="*/ 1331578 w 3881519"/>
                <a:gd name="connsiteY31" fmla="*/ 1604497 h 1642648"/>
                <a:gd name="connsiteX32" fmla="*/ 1323684 w 3881519"/>
                <a:gd name="connsiteY32" fmla="*/ 1600138 h 1642648"/>
                <a:gd name="connsiteX33" fmla="*/ 1220394 w 3881519"/>
                <a:gd name="connsiteY33" fmla="*/ 1606530 h 1642648"/>
                <a:gd name="connsiteX34" fmla="*/ 0 w 3881519"/>
                <a:gd name="connsiteY34" fmla="*/ 1636304 h 1642648"/>
                <a:gd name="connsiteX35" fmla="*/ 53051 w 3881519"/>
                <a:gd name="connsiteY35" fmla="*/ 1510369 h 1642648"/>
                <a:gd name="connsiteX36" fmla="*/ 601079 w 3881519"/>
                <a:gd name="connsiteY36" fmla="*/ 220601 h 1642648"/>
                <a:gd name="connsiteX37" fmla="*/ 674693 w 3881519"/>
                <a:gd name="connsiteY37" fmla="*/ 165238 h 1642648"/>
                <a:gd name="connsiteX38" fmla="*/ 2181858 w 3881519"/>
                <a:gd name="connsiteY38" fmla="*/ 71886 h 1642648"/>
                <a:gd name="connsiteX39" fmla="*/ 2234897 w 3881519"/>
                <a:gd name="connsiteY39" fmla="*/ 70582 h 1642648"/>
                <a:gd name="connsiteX40" fmla="*/ 2233731 w 3881519"/>
                <a:gd name="connsiteY40" fmla="*/ 69354 h 1642648"/>
                <a:gd name="connsiteX41" fmla="*/ 2263664 w 3881519"/>
                <a:gd name="connsiteY41" fmla="*/ 58403 h 1642648"/>
                <a:gd name="connsiteX42" fmla="*/ 2408093 w 3881519"/>
                <a:gd name="connsiteY42" fmla="*/ 54023 h 1642648"/>
                <a:gd name="connsiteX43" fmla="*/ 2645728 w 3881519"/>
                <a:gd name="connsiteY43" fmla="*/ 38083 h 1642648"/>
                <a:gd name="connsiteX44" fmla="*/ 3105785 w 3881519"/>
                <a:gd name="connsiteY44" fmla="*/ 7907 h 1642648"/>
                <a:gd name="connsiteX45" fmla="*/ 3220040 w 3881519"/>
                <a:gd name="connsiteY45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868881 w 3881519"/>
                <a:gd name="connsiteY2" fmla="*/ 739059 h 1642648"/>
                <a:gd name="connsiteX3" fmla="*/ 2870586 w 3881519"/>
                <a:gd name="connsiteY3" fmla="*/ 702435 h 1642648"/>
                <a:gd name="connsiteX4" fmla="*/ 2419289 w 3881519"/>
                <a:gd name="connsiteY4" fmla="*/ 265009 h 1642648"/>
                <a:gd name="connsiteX5" fmla="*/ 2293014 w 3881519"/>
                <a:gd name="connsiteY5" fmla="*/ 131863 h 1642648"/>
                <a:gd name="connsiteX6" fmla="*/ 3220040 w 3881519"/>
                <a:gd name="connsiteY6" fmla="*/ 242 h 1642648"/>
                <a:gd name="connsiteX7" fmla="*/ 3252284 w 3881519"/>
                <a:gd name="connsiteY7" fmla="*/ 25673 h 1642648"/>
                <a:gd name="connsiteX8" fmla="*/ 3547714 w 3881519"/>
                <a:gd name="connsiteY8" fmla="*/ 710223 h 1642648"/>
                <a:gd name="connsiteX9" fmla="*/ 3875631 w 3881519"/>
                <a:gd name="connsiteY9" fmla="*/ 1468387 h 1642648"/>
                <a:gd name="connsiteX10" fmla="*/ 3856529 w 3881519"/>
                <a:gd name="connsiteY10" fmla="*/ 1500266 h 1642648"/>
                <a:gd name="connsiteX11" fmla="*/ 3627533 w 3881519"/>
                <a:gd name="connsiteY11" fmla="*/ 1507080 h 1642648"/>
                <a:gd name="connsiteX12" fmla="*/ 3618042 w 3881519"/>
                <a:gd name="connsiteY12" fmla="*/ 1472768 h 1642648"/>
                <a:gd name="connsiteX13" fmla="*/ 3598696 w 3881519"/>
                <a:gd name="connsiteY13" fmla="*/ 1395868 h 1642648"/>
                <a:gd name="connsiteX14" fmla="*/ 3435650 w 3881519"/>
                <a:gd name="connsiteY14" fmla="*/ 1069045 h 1642648"/>
                <a:gd name="connsiteX15" fmla="*/ 3421657 w 3881519"/>
                <a:gd name="connsiteY15" fmla="*/ 1049090 h 1642648"/>
                <a:gd name="connsiteX16" fmla="*/ 3387101 w 3881519"/>
                <a:gd name="connsiteY16" fmla="*/ 980830 h 1642648"/>
                <a:gd name="connsiteX17" fmla="*/ 3231234 w 3881519"/>
                <a:gd name="connsiteY17" fmla="*/ 587694 h 1642648"/>
                <a:gd name="connsiteX18" fmla="*/ 3160783 w 3881519"/>
                <a:gd name="connsiteY18" fmla="*/ 409560 h 1642648"/>
                <a:gd name="connsiteX19" fmla="*/ 3147398 w 3881519"/>
                <a:gd name="connsiteY19" fmla="*/ 390823 h 1642648"/>
                <a:gd name="connsiteX20" fmla="*/ 3117345 w 3881519"/>
                <a:gd name="connsiteY20" fmla="*/ 459935 h 1642648"/>
                <a:gd name="connsiteX21" fmla="*/ 2985448 w 3881519"/>
                <a:gd name="connsiteY21" fmla="*/ 796491 h 1642648"/>
                <a:gd name="connsiteX22" fmla="*/ 2855498 w 3881519"/>
                <a:gd name="connsiteY22" fmla="*/ 1130493 h 1642648"/>
                <a:gd name="connsiteX23" fmla="*/ 2814006 w 3881519"/>
                <a:gd name="connsiteY23" fmla="*/ 1242191 h 1642648"/>
                <a:gd name="connsiteX24" fmla="*/ 2791982 w 3881519"/>
                <a:gd name="connsiteY24" fmla="*/ 1266161 h 1642648"/>
                <a:gd name="connsiteX25" fmla="*/ 2636846 w 3881519"/>
                <a:gd name="connsiteY25" fmla="*/ 1530685 h 1642648"/>
                <a:gd name="connsiteX26" fmla="*/ 2571383 w 3881519"/>
                <a:gd name="connsiteY26" fmla="*/ 1568040 h 1642648"/>
                <a:gd name="connsiteX27" fmla="*/ 2119842 w 3881519"/>
                <a:gd name="connsiteY27" fmla="*/ 1581059 h 1642648"/>
                <a:gd name="connsiteX28" fmla="*/ 1699208 w 3881519"/>
                <a:gd name="connsiteY28" fmla="*/ 1593836 h 1642648"/>
                <a:gd name="connsiteX29" fmla="*/ 1355959 w 3881519"/>
                <a:gd name="connsiteY29" fmla="*/ 1604543 h 1642648"/>
                <a:gd name="connsiteX30" fmla="*/ 1331578 w 3881519"/>
                <a:gd name="connsiteY30" fmla="*/ 1604497 h 1642648"/>
                <a:gd name="connsiteX31" fmla="*/ 1323684 w 3881519"/>
                <a:gd name="connsiteY31" fmla="*/ 1600138 h 1642648"/>
                <a:gd name="connsiteX32" fmla="*/ 1220394 w 3881519"/>
                <a:gd name="connsiteY32" fmla="*/ 1606530 h 1642648"/>
                <a:gd name="connsiteX33" fmla="*/ 0 w 3881519"/>
                <a:gd name="connsiteY33" fmla="*/ 1636304 h 1642648"/>
                <a:gd name="connsiteX34" fmla="*/ 53051 w 3881519"/>
                <a:gd name="connsiteY34" fmla="*/ 1510369 h 1642648"/>
                <a:gd name="connsiteX35" fmla="*/ 601079 w 3881519"/>
                <a:gd name="connsiteY35" fmla="*/ 220601 h 1642648"/>
                <a:gd name="connsiteX36" fmla="*/ 674693 w 3881519"/>
                <a:gd name="connsiteY36" fmla="*/ 165238 h 1642648"/>
                <a:gd name="connsiteX37" fmla="*/ 2181858 w 3881519"/>
                <a:gd name="connsiteY37" fmla="*/ 71886 h 1642648"/>
                <a:gd name="connsiteX38" fmla="*/ 2234897 w 3881519"/>
                <a:gd name="connsiteY38" fmla="*/ 70582 h 1642648"/>
                <a:gd name="connsiteX39" fmla="*/ 2233731 w 3881519"/>
                <a:gd name="connsiteY39" fmla="*/ 69354 h 1642648"/>
                <a:gd name="connsiteX40" fmla="*/ 2263664 w 3881519"/>
                <a:gd name="connsiteY40" fmla="*/ 58403 h 1642648"/>
                <a:gd name="connsiteX41" fmla="*/ 2408093 w 3881519"/>
                <a:gd name="connsiteY41" fmla="*/ 54023 h 1642648"/>
                <a:gd name="connsiteX42" fmla="*/ 2645728 w 3881519"/>
                <a:gd name="connsiteY42" fmla="*/ 38083 h 1642648"/>
                <a:gd name="connsiteX43" fmla="*/ 3105785 w 3881519"/>
                <a:gd name="connsiteY43" fmla="*/ 7907 h 1642648"/>
                <a:gd name="connsiteX44" fmla="*/ 3220040 w 3881519"/>
                <a:gd name="connsiteY44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868881 w 3881519"/>
                <a:gd name="connsiteY2" fmla="*/ 739059 h 1642648"/>
                <a:gd name="connsiteX3" fmla="*/ 2419289 w 3881519"/>
                <a:gd name="connsiteY3" fmla="*/ 265009 h 1642648"/>
                <a:gd name="connsiteX4" fmla="*/ 2293014 w 3881519"/>
                <a:gd name="connsiteY4" fmla="*/ 131863 h 1642648"/>
                <a:gd name="connsiteX5" fmla="*/ 3220040 w 3881519"/>
                <a:gd name="connsiteY5" fmla="*/ 242 h 1642648"/>
                <a:gd name="connsiteX6" fmla="*/ 3252284 w 3881519"/>
                <a:gd name="connsiteY6" fmla="*/ 25673 h 1642648"/>
                <a:gd name="connsiteX7" fmla="*/ 3547714 w 3881519"/>
                <a:gd name="connsiteY7" fmla="*/ 710223 h 1642648"/>
                <a:gd name="connsiteX8" fmla="*/ 3875631 w 3881519"/>
                <a:gd name="connsiteY8" fmla="*/ 1468387 h 1642648"/>
                <a:gd name="connsiteX9" fmla="*/ 3856529 w 3881519"/>
                <a:gd name="connsiteY9" fmla="*/ 1500266 h 1642648"/>
                <a:gd name="connsiteX10" fmla="*/ 3627533 w 3881519"/>
                <a:gd name="connsiteY10" fmla="*/ 1507080 h 1642648"/>
                <a:gd name="connsiteX11" fmla="*/ 3618042 w 3881519"/>
                <a:gd name="connsiteY11" fmla="*/ 1472768 h 1642648"/>
                <a:gd name="connsiteX12" fmla="*/ 3598696 w 3881519"/>
                <a:gd name="connsiteY12" fmla="*/ 1395868 h 1642648"/>
                <a:gd name="connsiteX13" fmla="*/ 3435650 w 3881519"/>
                <a:gd name="connsiteY13" fmla="*/ 1069045 h 1642648"/>
                <a:gd name="connsiteX14" fmla="*/ 3421657 w 3881519"/>
                <a:gd name="connsiteY14" fmla="*/ 1049090 h 1642648"/>
                <a:gd name="connsiteX15" fmla="*/ 3387101 w 3881519"/>
                <a:gd name="connsiteY15" fmla="*/ 980830 h 1642648"/>
                <a:gd name="connsiteX16" fmla="*/ 3231234 w 3881519"/>
                <a:gd name="connsiteY16" fmla="*/ 587694 h 1642648"/>
                <a:gd name="connsiteX17" fmla="*/ 3160783 w 3881519"/>
                <a:gd name="connsiteY17" fmla="*/ 409560 h 1642648"/>
                <a:gd name="connsiteX18" fmla="*/ 3147398 w 3881519"/>
                <a:gd name="connsiteY18" fmla="*/ 390823 h 1642648"/>
                <a:gd name="connsiteX19" fmla="*/ 3117345 w 3881519"/>
                <a:gd name="connsiteY19" fmla="*/ 459935 h 1642648"/>
                <a:gd name="connsiteX20" fmla="*/ 2985448 w 3881519"/>
                <a:gd name="connsiteY20" fmla="*/ 796491 h 1642648"/>
                <a:gd name="connsiteX21" fmla="*/ 2855498 w 3881519"/>
                <a:gd name="connsiteY21" fmla="*/ 1130493 h 1642648"/>
                <a:gd name="connsiteX22" fmla="*/ 2814006 w 3881519"/>
                <a:gd name="connsiteY22" fmla="*/ 1242191 h 1642648"/>
                <a:gd name="connsiteX23" fmla="*/ 2791982 w 3881519"/>
                <a:gd name="connsiteY23" fmla="*/ 1266161 h 1642648"/>
                <a:gd name="connsiteX24" fmla="*/ 2636846 w 3881519"/>
                <a:gd name="connsiteY24" fmla="*/ 1530685 h 1642648"/>
                <a:gd name="connsiteX25" fmla="*/ 2571383 w 3881519"/>
                <a:gd name="connsiteY25" fmla="*/ 1568040 h 1642648"/>
                <a:gd name="connsiteX26" fmla="*/ 2119842 w 3881519"/>
                <a:gd name="connsiteY26" fmla="*/ 1581059 h 1642648"/>
                <a:gd name="connsiteX27" fmla="*/ 1699208 w 3881519"/>
                <a:gd name="connsiteY27" fmla="*/ 1593836 h 1642648"/>
                <a:gd name="connsiteX28" fmla="*/ 1355959 w 3881519"/>
                <a:gd name="connsiteY28" fmla="*/ 1604543 h 1642648"/>
                <a:gd name="connsiteX29" fmla="*/ 1331578 w 3881519"/>
                <a:gd name="connsiteY29" fmla="*/ 1604497 h 1642648"/>
                <a:gd name="connsiteX30" fmla="*/ 1323684 w 3881519"/>
                <a:gd name="connsiteY30" fmla="*/ 1600138 h 1642648"/>
                <a:gd name="connsiteX31" fmla="*/ 1220394 w 3881519"/>
                <a:gd name="connsiteY31" fmla="*/ 1606530 h 1642648"/>
                <a:gd name="connsiteX32" fmla="*/ 0 w 3881519"/>
                <a:gd name="connsiteY32" fmla="*/ 1636304 h 1642648"/>
                <a:gd name="connsiteX33" fmla="*/ 53051 w 3881519"/>
                <a:gd name="connsiteY33" fmla="*/ 1510369 h 1642648"/>
                <a:gd name="connsiteX34" fmla="*/ 601079 w 3881519"/>
                <a:gd name="connsiteY34" fmla="*/ 220601 h 1642648"/>
                <a:gd name="connsiteX35" fmla="*/ 674693 w 3881519"/>
                <a:gd name="connsiteY35" fmla="*/ 165238 h 1642648"/>
                <a:gd name="connsiteX36" fmla="*/ 2181858 w 3881519"/>
                <a:gd name="connsiteY36" fmla="*/ 71886 h 1642648"/>
                <a:gd name="connsiteX37" fmla="*/ 2234897 w 3881519"/>
                <a:gd name="connsiteY37" fmla="*/ 70582 h 1642648"/>
                <a:gd name="connsiteX38" fmla="*/ 2233731 w 3881519"/>
                <a:gd name="connsiteY38" fmla="*/ 69354 h 1642648"/>
                <a:gd name="connsiteX39" fmla="*/ 2263664 w 3881519"/>
                <a:gd name="connsiteY39" fmla="*/ 58403 h 1642648"/>
                <a:gd name="connsiteX40" fmla="*/ 2408093 w 3881519"/>
                <a:gd name="connsiteY40" fmla="*/ 54023 h 1642648"/>
                <a:gd name="connsiteX41" fmla="*/ 2645728 w 3881519"/>
                <a:gd name="connsiteY41" fmla="*/ 38083 h 1642648"/>
                <a:gd name="connsiteX42" fmla="*/ 3105785 w 3881519"/>
                <a:gd name="connsiteY42" fmla="*/ 7907 h 1642648"/>
                <a:gd name="connsiteX43" fmla="*/ 3220040 w 3881519"/>
                <a:gd name="connsiteY43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419289 w 3881519"/>
                <a:gd name="connsiteY2" fmla="*/ 265009 h 1642648"/>
                <a:gd name="connsiteX3" fmla="*/ 2293014 w 3881519"/>
                <a:gd name="connsiteY3" fmla="*/ 131863 h 1642648"/>
                <a:gd name="connsiteX4" fmla="*/ 3220040 w 3881519"/>
                <a:gd name="connsiteY4" fmla="*/ 242 h 1642648"/>
                <a:gd name="connsiteX5" fmla="*/ 3252284 w 3881519"/>
                <a:gd name="connsiteY5" fmla="*/ 25673 h 1642648"/>
                <a:gd name="connsiteX6" fmla="*/ 3547714 w 3881519"/>
                <a:gd name="connsiteY6" fmla="*/ 710223 h 1642648"/>
                <a:gd name="connsiteX7" fmla="*/ 3875631 w 3881519"/>
                <a:gd name="connsiteY7" fmla="*/ 1468387 h 1642648"/>
                <a:gd name="connsiteX8" fmla="*/ 3856529 w 3881519"/>
                <a:gd name="connsiteY8" fmla="*/ 1500266 h 1642648"/>
                <a:gd name="connsiteX9" fmla="*/ 3627533 w 3881519"/>
                <a:gd name="connsiteY9" fmla="*/ 1507080 h 1642648"/>
                <a:gd name="connsiteX10" fmla="*/ 3618042 w 3881519"/>
                <a:gd name="connsiteY10" fmla="*/ 1472768 h 1642648"/>
                <a:gd name="connsiteX11" fmla="*/ 3598696 w 3881519"/>
                <a:gd name="connsiteY11" fmla="*/ 1395868 h 1642648"/>
                <a:gd name="connsiteX12" fmla="*/ 3435650 w 3881519"/>
                <a:gd name="connsiteY12" fmla="*/ 1069045 h 1642648"/>
                <a:gd name="connsiteX13" fmla="*/ 3421657 w 3881519"/>
                <a:gd name="connsiteY13" fmla="*/ 1049090 h 1642648"/>
                <a:gd name="connsiteX14" fmla="*/ 3387101 w 3881519"/>
                <a:gd name="connsiteY14" fmla="*/ 980830 h 1642648"/>
                <a:gd name="connsiteX15" fmla="*/ 3231234 w 3881519"/>
                <a:gd name="connsiteY15" fmla="*/ 587694 h 1642648"/>
                <a:gd name="connsiteX16" fmla="*/ 3160783 w 3881519"/>
                <a:gd name="connsiteY16" fmla="*/ 409560 h 1642648"/>
                <a:gd name="connsiteX17" fmla="*/ 3147398 w 3881519"/>
                <a:gd name="connsiteY17" fmla="*/ 390823 h 1642648"/>
                <a:gd name="connsiteX18" fmla="*/ 3117345 w 3881519"/>
                <a:gd name="connsiteY18" fmla="*/ 459935 h 1642648"/>
                <a:gd name="connsiteX19" fmla="*/ 2985448 w 3881519"/>
                <a:gd name="connsiteY19" fmla="*/ 796491 h 1642648"/>
                <a:gd name="connsiteX20" fmla="*/ 2855498 w 3881519"/>
                <a:gd name="connsiteY20" fmla="*/ 1130493 h 1642648"/>
                <a:gd name="connsiteX21" fmla="*/ 2814006 w 3881519"/>
                <a:gd name="connsiteY21" fmla="*/ 1242191 h 1642648"/>
                <a:gd name="connsiteX22" fmla="*/ 2791982 w 3881519"/>
                <a:gd name="connsiteY22" fmla="*/ 1266161 h 1642648"/>
                <a:gd name="connsiteX23" fmla="*/ 2636846 w 3881519"/>
                <a:gd name="connsiteY23" fmla="*/ 1530685 h 1642648"/>
                <a:gd name="connsiteX24" fmla="*/ 2571383 w 3881519"/>
                <a:gd name="connsiteY24" fmla="*/ 1568040 h 1642648"/>
                <a:gd name="connsiteX25" fmla="*/ 2119842 w 3881519"/>
                <a:gd name="connsiteY25" fmla="*/ 1581059 h 1642648"/>
                <a:gd name="connsiteX26" fmla="*/ 1699208 w 3881519"/>
                <a:gd name="connsiteY26" fmla="*/ 1593836 h 1642648"/>
                <a:gd name="connsiteX27" fmla="*/ 1355959 w 3881519"/>
                <a:gd name="connsiteY27" fmla="*/ 1604543 h 1642648"/>
                <a:gd name="connsiteX28" fmla="*/ 1331578 w 3881519"/>
                <a:gd name="connsiteY28" fmla="*/ 1604497 h 1642648"/>
                <a:gd name="connsiteX29" fmla="*/ 1323684 w 3881519"/>
                <a:gd name="connsiteY29" fmla="*/ 1600138 h 1642648"/>
                <a:gd name="connsiteX30" fmla="*/ 1220394 w 3881519"/>
                <a:gd name="connsiteY30" fmla="*/ 1606530 h 1642648"/>
                <a:gd name="connsiteX31" fmla="*/ 0 w 3881519"/>
                <a:gd name="connsiteY31" fmla="*/ 1636304 h 1642648"/>
                <a:gd name="connsiteX32" fmla="*/ 53051 w 3881519"/>
                <a:gd name="connsiteY32" fmla="*/ 1510369 h 1642648"/>
                <a:gd name="connsiteX33" fmla="*/ 601079 w 3881519"/>
                <a:gd name="connsiteY33" fmla="*/ 220601 h 1642648"/>
                <a:gd name="connsiteX34" fmla="*/ 674693 w 3881519"/>
                <a:gd name="connsiteY34" fmla="*/ 165238 h 1642648"/>
                <a:gd name="connsiteX35" fmla="*/ 2181858 w 3881519"/>
                <a:gd name="connsiteY35" fmla="*/ 71886 h 1642648"/>
                <a:gd name="connsiteX36" fmla="*/ 2234897 w 3881519"/>
                <a:gd name="connsiteY36" fmla="*/ 70582 h 1642648"/>
                <a:gd name="connsiteX37" fmla="*/ 2233731 w 3881519"/>
                <a:gd name="connsiteY37" fmla="*/ 69354 h 1642648"/>
                <a:gd name="connsiteX38" fmla="*/ 2263664 w 3881519"/>
                <a:gd name="connsiteY38" fmla="*/ 58403 h 1642648"/>
                <a:gd name="connsiteX39" fmla="*/ 2408093 w 3881519"/>
                <a:gd name="connsiteY39" fmla="*/ 54023 h 1642648"/>
                <a:gd name="connsiteX40" fmla="*/ 2645728 w 3881519"/>
                <a:gd name="connsiteY40" fmla="*/ 38083 h 1642648"/>
                <a:gd name="connsiteX41" fmla="*/ 3105785 w 3881519"/>
                <a:gd name="connsiteY41" fmla="*/ 7907 h 1642648"/>
                <a:gd name="connsiteX42" fmla="*/ 3220040 w 3881519"/>
                <a:gd name="connsiteY42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93014 w 3881519"/>
                <a:gd name="connsiteY2" fmla="*/ 131863 h 1642648"/>
                <a:gd name="connsiteX3" fmla="*/ 3220040 w 3881519"/>
                <a:gd name="connsiteY3" fmla="*/ 242 h 1642648"/>
                <a:gd name="connsiteX4" fmla="*/ 3252284 w 3881519"/>
                <a:gd name="connsiteY4" fmla="*/ 25673 h 1642648"/>
                <a:gd name="connsiteX5" fmla="*/ 3547714 w 3881519"/>
                <a:gd name="connsiteY5" fmla="*/ 710223 h 1642648"/>
                <a:gd name="connsiteX6" fmla="*/ 3875631 w 3881519"/>
                <a:gd name="connsiteY6" fmla="*/ 1468387 h 1642648"/>
                <a:gd name="connsiteX7" fmla="*/ 3856529 w 3881519"/>
                <a:gd name="connsiteY7" fmla="*/ 1500266 h 1642648"/>
                <a:gd name="connsiteX8" fmla="*/ 3627533 w 3881519"/>
                <a:gd name="connsiteY8" fmla="*/ 1507080 h 1642648"/>
                <a:gd name="connsiteX9" fmla="*/ 3618042 w 3881519"/>
                <a:gd name="connsiteY9" fmla="*/ 1472768 h 1642648"/>
                <a:gd name="connsiteX10" fmla="*/ 3598696 w 3881519"/>
                <a:gd name="connsiteY10" fmla="*/ 1395868 h 1642648"/>
                <a:gd name="connsiteX11" fmla="*/ 3435650 w 3881519"/>
                <a:gd name="connsiteY11" fmla="*/ 1069045 h 1642648"/>
                <a:gd name="connsiteX12" fmla="*/ 3421657 w 3881519"/>
                <a:gd name="connsiteY12" fmla="*/ 1049090 h 1642648"/>
                <a:gd name="connsiteX13" fmla="*/ 3387101 w 3881519"/>
                <a:gd name="connsiteY13" fmla="*/ 980830 h 1642648"/>
                <a:gd name="connsiteX14" fmla="*/ 3231234 w 3881519"/>
                <a:gd name="connsiteY14" fmla="*/ 587694 h 1642648"/>
                <a:gd name="connsiteX15" fmla="*/ 3160783 w 3881519"/>
                <a:gd name="connsiteY15" fmla="*/ 409560 h 1642648"/>
                <a:gd name="connsiteX16" fmla="*/ 3147398 w 3881519"/>
                <a:gd name="connsiteY16" fmla="*/ 390823 h 1642648"/>
                <a:gd name="connsiteX17" fmla="*/ 3117345 w 3881519"/>
                <a:gd name="connsiteY17" fmla="*/ 459935 h 1642648"/>
                <a:gd name="connsiteX18" fmla="*/ 2985448 w 3881519"/>
                <a:gd name="connsiteY18" fmla="*/ 796491 h 1642648"/>
                <a:gd name="connsiteX19" fmla="*/ 2855498 w 3881519"/>
                <a:gd name="connsiteY19" fmla="*/ 1130493 h 1642648"/>
                <a:gd name="connsiteX20" fmla="*/ 2814006 w 3881519"/>
                <a:gd name="connsiteY20" fmla="*/ 1242191 h 1642648"/>
                <a:gd name="connsiteX21" fmla="*/ 2791982 w 3881519"/>
                <a:gd name="connsiteY21" fmla="*/ 1266161 h 1642648"/>
                <a:gd name="connsiteX22" fmla="*/ 2636846 w 3881519"/>
                <a:gd name="connsiteY22" fmla="*/ 1530685 h 1642648"/>
                <a:gd name="connsiteX23" fmla="*/ 2571383 w 3881519"/>
                <a:gd name="connsiteY23" fmla="*/ 1568040 h 1642648"/>
                <a:gd name="connsiteX24" fmla="*/ 2119842 w 3881519"/>
                <a:gd name="connsiteY24" fmla="*/ 1581059 h 1642648"/>
                <a:gd name="connsiteX25" fmla="*/ 1699208 w 3881519"/>
                <a:gd name="connsiteY25" fmla="*/ 1593836 h 1642648"/>
                <a:gd name="connsiteX26" fmla="*/ 1355959 w 3881519"/>
                <a:gd name="connsiteY26" fmla="*/ 1604543 h 1642648"/>
                <a:gd name="connsiteX27" fmla="*/ 1331578 w 3881519"/>
                <a:gd name="connsiteY27" fmla="*/ 1604497 h 1642648"/>
                <a:gd name="connsiteX28" fmla="*/ 1323684 w 3881519"/>
                <a:gd name="connsiteY28" fmla="*/ 1600138 h 1642648"/>
                <a:gd name="connsiteX29" fmla="*/ 1220394 w 3881519"/>
                <a:gd name="connsiteY29" fmla="*/ 1606530 h 1642648"/>
                <a:gd name="connsiteX30" fmla="*/ 0 w 3881519"/>
                <a:gd name="connsiteY30" fmla="*/ 1636304 h 1642648"/>
                <a:gd name="connsiteX31" fmla="*/ 53051 w 3881519"/>
                <a:gd name="connsiteY31" fmla="*/ 1510369 h 1642648"/>
                <a:gd name="connsiteX32" fmla="*/ 601079 w 3881519"/>
                <a:gd name="connsiteY32" fmla="*/ 220601 h 1642648"/>
                <a:gd name="connsiteX33" fmla="*/ 674693 w 3881519"/>
                <a:gd name="connsiteY33" fmla="*/ 165238 h 1642648"/>
                <a:gd name="connsiteX34" fmla="*/ 2181858 w 3881519"/>
                <a:gd name="connsiteY34" fmla="*/ 71886 h 1642648"/>
                <a:gd name="connsiteX35" fmla="*/ 2234897 w 3881519"/>
                <a:gd name="connsiteY35" fmla="*/ 70582 h 1642648"/>
                <a:gd name="connsiteX36" fmla="*/ 2233731 w 3881519"/>
                <a:gd name="connsiteY36" fmla="*/ 69354 h 1642648"/>
                <a:gd name="connsiteX37" fmla="*/ 2263664 w 3881519"/>
                <a:gd name="connsiteY37" fmla="*/ 58403 h 1642648"/>
                <a:gd name="connsiteX38" fmla="*/ 2408093 w 3881519"/>
                <a:gd name="connsiteY38" fmla="*/ 54023 h 1642648"/>
                <a:gd name="connsiteX39" fmla="*/ 2645728 w 3881519"/>
                <a:gd name="connsiteY39" fmla="*/ 38083 h 1642648"/>
                <a:gd name="connsiteX40" fmla="*/ 3105785 w 3881519"/>
                <a:gd name="connsiteY40" fmla="*/ 7907 h 1642648"/>
                <a:gd name="connsiteX41" fmla="*/ 3220040 w 3881519"/>
                <a:gd name="connsiteY41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233731 w 3881519"/>
                <a:gd name="connsiteY33" fmla="*/ 69354 h 1642648"/>
                <a:gd name="connsiteX34" fmla="*/ 2263664 w 3881519"/>
                <a:gd name="connsiteY34" fmla="*/ 58403 h 1642648"/>
                <a:gd name="connsiteX35" fmla="*/ 2408093 w 3881519"/>
                <a:gd name="connsiteY35" fmla="*/ 54023 h 1642648"/>
                <a:gd name="connsiteX36" fmla="*/ 2645728 w 3881519"/>
                <a:gd name="connsiteY36" fmla="*/ 38083 h 1642648"/>
                <a:gd name="connsiteX37" fmla="*/ 3105785 w 3881519"/>
                <a:gd name="connsiteY37" fmla="*/ 7907 h 1642648"/>
                <a:gd name="connsiteX38" fmla="*/ 3220040 w 3881519"/>
                <a:gd name="connsiteY38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233731 w 3881519"/>
                <a:gd name="connsiteY33" fmla="*/ 69354 h 1642648"/>
                <a:gd name="connsiteX34" fmla="*/ 2408093 w 3881519"/>
                <a:gd name="connsiteY34" fmla="*/ 54023 h 1642648"/>
                <a:gd name="connsiteX35" fmla="*/ 2645728 w 3881519"/>
                <a:gd name="connsiteY35" fmla="*/ 38083 h 1642648"/>
                <a:gd name="connsiteX36" fmla="*/ 3105785 w 3881519"/>
                <a:gd name="connsiteY36" fmla="*/ 7907 h 1642648"/>
                <a:gd name="connsiteX37" fmla="*/ 3220040 w 3881519"/>
                <a:gd name="connsiteY37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408093 w 3881519"/>
                <a:gd name="connsiteY33" fmla="*/ 54023 h 1642648"/>
                <a:gd name="connsiteX34" fmla="*/ 2645728 w 3881519"/>
                <a:gd name="connsiteY34" fmla="*/ 38083 h 1642648"/>
                <a:gd name="connsiteX35" fmla="*/ 3105785 w 3881519"/>
                <a:gd name="connsiteY35" fmla="*/ 7907 h 1642648"/>
                <a:gd name="connsiteX36" fmla="*/ 3220040 w 3881519"/>
                <a:gd name="connsiteY36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408093 w 3881519"/>
                <a:gd name="connsiteY32" fmla="*/ 54023 h 1642648"/>
                <a:gd name="connsiteX33" fmla="*/ 2645728 w 3881519"/>
                <a:gd name="connsiteY33" fmla="*/ 38083 h 1642648"/>
                <a:gd name="connsiteX34" fmla="*/ 3105785 w 3881519"/>
                <a:gd name="connsiteY34" fmla="*/ 7907 h 1642648"/>
                <a:gd name="connsiteX35" fmla="*/ 3220040 w 3881519"/>
                <a:gd name="connsiteY35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408093 w 3881519"/>
                <a:gd name="connsiteY31" fmla="*/ 54023 h 1642648"/>
                <a:gd name="connsiteX32" fmla="*/ 2645728 w 3881519"/>
                <a:gd name="connsiteY32" fmla="*/ 38083 h 1642648"/>
                <a:gd name="connsiteX33" fmla="*/ 3105785 w 3881519"/>
                <a:gd name="connsiteY33" fmla="*/ 7907 h 1642648"/>
                <a:gd name="connsiteX34" fmla="*/ 3220040 w 3881519"/>
                <a:gd name="connsiteY34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645728 w 3881519"/>
                <a:gd name="connsiteY31" fmla="*/ 38083 h 1642648"/>
                <a:gd name="connsiteX32" fmla="*/ 3105785 w 3881519"/>
                <a:gd name="connsiteY32" fmla="*/ 7907 h 1642648"/>
                <a:gd name="connsiteX33" fmla="*/ 3220040 w 3881519"/>
                <a:gd name="connsiteY33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3105785 w 3881519"/>
                <a:gd name="connsiteY31" fmla="*/ 7907 h 1642648"/>
                <a:gd name="connsiteX32" fmla="*/ 3220040 w 3881519"/>
                <a:gd name="connsiteY32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3220040 w 3881519"/>
                <a:gd name="connsiteY31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985448 w 3881519"/>
                <a:gd name="connsiteY14" fmla="*/ 796491 h 1642648"/>
                <a:gd name="connsiteX15" fmla="*/ 2855498 w 3881519"/>
                <a:gd name="connsiteY15" fmla="*/ 1130493 h 1642648"/>
                <a:gd name="connsiteX16" fmla="*/ 2814006 w 3881519"/>
                <a:gd name="connsiteY16" fmla="*/ 1242191 h 1642648"/>
                <a:gd name="connsiteX17" fmla="*/ 2791982 w 3881519"/>
                <a:gd name="connsiteY17" fmla="*/ 1266161 h 1642648"/>
                <a:gd name="connsiteX18" fmla="*/ 2636846 w 3881519"/>
                <a:gd name="connsiteY18" fmla="*/ 1530685 h 1642648"/>
                <a:gd name="connsiteX19" fmla="*/ 2571383 w 3881519"/>
                <a:gd name="connsiteY19" fmla="*/ 1568040 h 1642648"/>
                <a:gd name="connsiteX20" fmla="*/ 2119842 w 3881519"/>
                <a:gd name="connsiteY20" fmla="*/ 1581059 h 1642648"/>
                <a:gd name="connsiteX21" fmla="*/ 1699208 w 3881519"/>
                <a:gd name="connsiteY21" fmla="*/ 1593836 h 1642648"/>
                <a:gd name="connsiteX22" fmla="*/ 1355959 w 3881519"/>
                <a:gd name="connsiteY22" fmla="*/ 1604543 h 1642648"/>
                <a:gd name="connsiteX23" fmla="*/ 1331578 w 3881519"/>
                <a:gd name="connsiteY23" fmla="*/ 1604497 h 1642648"/>
                <a:gd name="connsiteX24" fmla="*/ 1323684 w 3881519"/>
                <a:gd name="connsiteY24" fmla="*/ 1600138 h 1642648"/>
                <a:gd name="connsiteX25" fmla="*/ 1220394 w 3881519"/>
                <a:gd name="connsiteY25" fmla="*/ 1606530 h 1642648"/>
                <a:gd name="connsiteX26" fmla="*/ 0 w 3881519"/>
                <a:gd name="connsiteY26" fmla="*/ 1636304 h 1642648"/>
                <a:gd name="connsiteX27" fmla="*/ 53051 w 3881519"/>
                <a:gd name="connsiteY27" fmla="*/ 1510369 h 1642648"/>
                <a:gd name="connsiteX28" fmla="*/ 601079 w 3881519"/>
                <a:gd name="connsiteY28" fmla="*/ 220601 h 1642648"/>
                <a:gd name="connsiteX29" fmla="*/ 674693 w 3881519"/>
                <a:gd name="connsiteY29" fmla="*/ 165238 h 1642648"/>
                <a:gd name="connsiteX30" fmla="*/ 3220040 w 3881519"/>
                <a:gd name="connsiteY30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791982 w 3881519"/>
                <a:gd name="connsiteY16" fmla="*/ 1266161 h 1642648"/>
                <a:gd name="connsiteX17" fmla="*/ 2636846 w 3881519"/>
                <a:gd name="connsiteY17" fmla="*/ 1530685 h 1642648"/>
                <a:gd name="connsiteX18" fmla="*/ 2571383 w 3881519"/>
                <a:gd name="connsiteY18" fmla="*/ 1568040 h 1642648"/>
                <a:gd name="connsiteX19" fmla="*/ 2119842 w 3881519"/>
                <a:gd name="connsiteY19" fmla="*/ 1581059 h 1642648"/>
                <a:gd name="connsiteX20" fmla="*/ 1699208 w 3881519"/>
                <a:gd name="connsiteY20" fmla="*/ 1593836 h 1642648"/>
                <a:gd name="connsiteX21" fmla="*/ 1355959 w 3881519"/>
                <a:gd name="connsiteY21" fmla="*/ 1604543 h 1642648"/>
                <a:gd name="connsiteX22" fmla="*/ 1331578 w 3881519"/>
                <a:gd name="connsiteY22" fmla="*/ 1604497 h 1642648"/>
                <a:gd name="connsiteX23" fmla="*/ 1323684 w 3881519"/>
                <a:gd name="connsiteY23" fmla="*/ 1600138 h 1642648"/>
                <a:gd name="connsiteX24" fmla="*/ 1220394 w 3881519"/>
                <a:gd name="connsiteY24" fmla="*/ 1606530 h 1642648"/>
                <a:gd name="connsiteX25" fmla="*/ 0 w 3881519"/>
                <a:gd name="connsiteY25" fmla="*/ 1636304 h 1642648"/>
                <a:gd name="connsiteX26" fmla="*/ 53051 w 3881519"/>
                <a:gd name="connsiteY26" fmla="*/ 1510369 h 1642648"/>
                <a:gd name="connsiteX27" fmla="*/ 601079 w 3881519"/>
                <a:gd name="connsiteY27" fmla="*/ 220601 h 1642648"/>
                <a:gd name="connsiteX28" fmla="*/ 674693 w 3881519"/>
                <a:gd name="connsiteY28" fmla="*/ 165238 h 1642648"/>
                <a:gd name="connsiteX29" fmla="*/ 3220040 w 3881519"/>
                <a:gd name="connsiteY29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72099 w 3881519"/>
                <a:gd name="connsiteY15" fmla="*/ 1096136 h 1642648"/>
                <a:gd name="connsiteX16" fmla="*/ 2814006 w 3881519"/>
                <a:gd name="connsiteY16" fmla="*/ 1242191 h 1642648"/>
                <a:gd name="connsiteX17" fmla="*/ 2791982 w 3881519"/>
                <a:gd name="connsiteY17" fmla="*/ 1266161 h 1642648"/>
                <a:gd name="connsiteX18" fmla="*/ 2636846 w 3881519"/>
                <a:gd name="connsiteY18" fmla="*/ 1530685 h 1642648"/>
                <a:gd name="connsiteX19" fmla="*/ 2571383 w 3881519"/>
                <a:gd name="connsiteY19" fmla="*/ 1568040 h 1642648"/>
                <a:gd name="connsiteX20" fmla="*/ 2119842 w 3881519"/>
                <a:gd name="connsiteY20" fmla="*/ 1581059 h 1642648"/>
                <a:gd name="connsiteX21" fmla="*/ 1699208 w 3881519"/>
                <a:gd name="connsiteY21" fmla="*/ 1593836 h 1642648"/>
                <a:gd name="connsiteX22" fmla="*/ 1355959 w 3881519"/>
                <a:gd name="connsiteY22" fmla="*/ 1604543 h 1642648"/>
                <a:gd name="connsiteX23" fmla="*/ 1331578 w 3881519"/>
                <a:gd name="connsiteY23" fmla="*/ 1604497 h 1642648"/>
                <a:gd name="connsiteX24" fmla="*/ 1323684 w 3881519"/>
                <a:gd name="connsiteY24" fmla="*/ 1600138 h 1642648"/>
                <a:gd name="connsiteX25" fmla="*/ 1220394 w 3881519"/>
                <a:gd name="connsiteY25" fmla="*/ 1606530 h 1642648"/>
                <a:gd name="connsiteX26" fmla="*/ 0 w 3881519"/>
                <a:gd name="connsiteY26" fmla="*/ 1636304 h 1642648"/>
                <a:gd name="connsiteX27" fmla="*/ 53051 w 3881519"/>
                <a:gd name="connsiteY27" fmla="*/ 1510369 h 1642648"/>
                <a:gd name="connsiteX28" fmla="*/ 601079 w 3881519"/>
                <a:gd name="connsiteY28" fmla="*/ 220601 h 1642648"/>
                <a:gd name="connsiteX29" fmla="*/ 674693 w 3881519"/>
                <a:gd name="connsiteY29" fmla="*/ 165238 h 1642648"/>
                <a:gd name="connsiteX30" fmla="*/ 3220040 w 3881519"/>
                <a:gd name="connsiteY30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791982 w 3881519"/>
                <a:gd name="connsiteY16" fmla="*/ 1266161 h 1642648"/>
                <a:gd name="connsiteX17" fmla="*/ 2636846 w 3881519"/>
                <a:gd name="connsiteY17" fmla="*/ 1530685 h 1642648"/>
                <a:gd name="connsiteX18" fmla="*/ 2571383 w 3881519"/>
                <a:gd name="connsiteY18" fmla="*/ 1568040 h 1642648"/>
                <a:gd name="connsiteX19" fmla="*/ 2119842 w 3881519"/>
                <a:gd name="connsiteY19" fmla="*/ 1581059 h 1642648"/>
                <a:gd name="connsiteX20" fmla="*/ 1699208 w 3881519"/>
                <a:gd name="connsiteY20" fmla="*/ 1593836 h 1642648"/>
                <a:gd name="connsiteX21" fmla="*/ 1355959 w 3881519"/>
                <a:gd name="connsiteY21" fmla="*/ 1604543 h 1642648"/>
                <a:gd name="connsiteX22" fmla="*/ 1331578 w 3881519"/>
                <a:gd name="connsiteY22" fmla="*/ 1604497 h 1642648"/>
                <a:gd name="connsiteX23" fmla="*/ 1323684 w 3881519"/>
                <a:gd name="connsiteY23" fmla="*/ 1600138 h 1642648"/>
                <a:gd name="connsiteX24" fmla="*/ 1220394 w 3881519"/>
                <a:gd name="connsiteY24" fmla="*/ 1606530 h 1642648"/>
                <a:gd name="connsiteX25" fmla="*/ 0 w 3881519"/>
                <a:gd name="connsiteY25" fmla="*/ 1636304 h 1642648"/>
                <a:gd name="connsiteX26" fmla="*/ 53051 w 3881519"/>
                <a:gd name="connsiteY26" fmla="*/ 1510369 h 1642648"/>
                <a:gd name="connsiteX27" fmla="*/ 601079 w 3881519"/>
                <a:gd name="connsiteY27" fmla="*/ 220601 h 1642648"/>
                <a:gd name="connsiteX28" fmla="*/ 674693 w 3881519"/>
                <a:gd name="connsiteY28" fmla="*/ 165238 h 1642648"/>
                <a:gd name="connsiteX29" fmla="*/ 3220040 w 3881519"/>
                <a:gd name="connsiteY29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636846 w 3881519"/>
                <a:gd name="connsiteY16" fmla="*/ 1530685 h 1642648"/>
                <a:gd name="connsiteX17" fmla="*/ 2571383 w 3881519"/>
                <a:gd name="connsiteY17" fmla="*/ 1568040 h 1642648"/>
                <a:gd name="connsiteX18" fmla="*/ 2119842 w 3881519"/>
                <a:gd name="connsiteY18" fmla="*/ 1581059 h 1642648"/>
                <a:gd name="connsiteX19" fmla="*/ 1699208 w 3881519"/>
                <a:gd name="connsiteY19" fmla="*/ 1593836 h 1642648"/>
                <a:gd name="connsiteX20" fmla="*/ 1355959 w 3881519"/>
                <a:gd name="connsiteY20" fmla="*/ 1604543 h 1642648"/>
                <a:gd name="connsiteX21" fmla="*/ 1331578 w 3881519"/>
                <a:gd name="connsiteY21" fmla="*/ 1604497 h 1642648"/>
                <a:gd name="connsiteX22" fmla="*/ 1323684 w 3881519"/>
                <a:gd name="connsiteY22" fmla="*/ 1600138 h 1642648"/>
                <a:gd name="connsiteX23" fmla="*/ 1220394 w 3881519"/>
                <a:gd name="connsiteY23" fmla="*/ 1606530 h 1642648"/>
                <a:gd name="connsiteX24" fmla="*/ 0 w 3881519"/>
                <a:gd name="connsiteY24" fmla="*/ 1636304 h 1642648"/>
                <a:gd name="connsiteX25" fmla="*/ 53051 w 3881519"/>
                <a:gd name="connsiteY25" fmla="*/ 1510369 h 1642648"/>
                <a:gd name="connsiteX26" fmla="*/ 601079 w 3881519"/>
                <a:gd name="connsiteY26" fmla="*/ 220601 h 1642648"/>
                <a:gd name="connsiteX27" fmla="*/ 674693 w 3881519"/>
                <a:gd name="connsiteY27" fmla="*/ 165238 h 1642648"/>
                <a:gd name="connsiteX28" fmla="*/ 3220040 w 3881519"/>
                <a:gd name="connsiteY28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14006 w 3881519"/>
                <a:gd name="connsiteY14" fmla="*/ 1242191 h 1642648"/>
                <a:gd name="connsiteX15" fmla="*/ 2636846 w 3881519"/>
                <a:gd name="connsiteY15" fmla="*/ 1530685 h 1642648"/>
                <a:gd name="connsiteX16" fmla="*/ 2571383 w 3881519"/>
                <a:gd name="connsiteY16" fmla="*/ 1568040 h 1642648"/>
                <a:gd name="connsiteX17" fmla="*/ 2119842 w 3881519"/>
                <a:gd name="connsiteY17" fmla="*/ 1581059 h 1642648"/>
                <a:gd name="connsiteX18" fmla="*/ 1699208 w 3881519"/>
                <a:gd name="connsiteY18" fmla="*/ 1593836 h 1642648"/>
                <a:gd name="connsiteX19" fmla="*/ 1355959 w 3881519"/>
                <a:gd name="connsiteY19" fmla="*/ 1604543 h 1642648"/>
                <a:gd name="connsiteX20" fmla="*/ 1331578 w 3881519"/>
                <a:gd name="connsiteY20" fmla="*/ 1604497 h 1642648"/>
                <a:gd name="connsiteX21" fmla="*/ 1323684 w 3881519"/>
                <a:gd name="connsiteY21" fmla="*/ 1600138 h 1642648"/>
                <a:gd name="connsiteX22" fmla="*/ 1220394 w 3881519"/>
                <a:gd name="connsiteY22" fmla="*/ 1606530 h 1642648"/>
                <a:gd name="connsiteX23" fmla="*/ 0 w 3881519"/>
                <a:gd name="connsiteY23" fmla="*/ 1636304 h 1642648"/>
                <a:gd name="connsiteX24" fmla="*/ 53051 w 3881519"/>
                <a:gd name="connsiteY24" fmla="*/ 1510369 h 1642648"/>
                <a:gd name="connsiteX25" fmla="*/ 601079 w 3881519"/>
                <a:gd name="connsiteY25" fmla="*/ 220601 h 1642648"/>
                <a:gd name="connsiteX26" fmla="*/ 674693 w 3881519"/>
                <a:gd name="connsiteY26" fmla="*/ 165238 h 1642648"/>
                <a:gd name="connsiteX27" fmla="*/ 3220040 w 3881519"/>
                <a:gd name="connsiteY27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2119842 w 3881519"/>
                <a:gd name="connsiteY16" fmla="*/ 1581059 h 1642648"/>
                <a:gd name="connsiteX17" fmla="*/ 1699208 w 3881519"/>
                <a:gd name="connsiteY17" fmla="*/ 1593836 h 1642648"/>
                <a:gd name="connsiteX18" fmla="*/ 1355959 w 3881519"/>
                <a:gd name="connsiteY18" fmla="*/ 1604543 h 1642648"/>
                <a:gd name="connsiteX19" fmla="*/ 1331578 w 3881519"/>
                <a:gd name="connsiteY19" fmla="*/ 1604497 h 1642648"/>
                <a:gd name="connsiteX20" fmla="*/ 1323684 w 3881519"/>
                <a:gd name="connsiteY20" fmla="*/ 1600138 h 1642648"/>
                <a:gd name="connsiteX21" fmla="*/ 1220394 w 3881519"/>
                <a:gd name="connsiteY21" fmla="*/ 1606530 h 1642648"/>
                <a:gd name="connsiteX22" fmla="*/ 0 w 3881519"/>
                <a:gd name="connsiteY22" fmla="*/ 1636304 h 1642648"/>
                <a:gd name="connsiteX23" fmla="*/ 53051 w 3881519"/>
                <a:gd name="connsiteY23" fmla="*/ 1510369 h 1642648"/>
                <a:gd name="connsiteX24" fmla="*/ 601079 w 3881519"/>
                <a:gd name="connsiteY24" fmla="*/ 220601 h 1642648"/>
                <a:gd name="connsiteX25" fmla="*/ 674693 w 3881519"/>
                <a:gd name="connsiteY25" fmla="*/ 165238 h 1642648"/>
                <a:gd name="connsiteX26" fmla="*/ 3220040 w 3881519"/>
                <a:gd name="connsiteY26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699208 w 3881519"/>
                <a:gd name="connsiteY16" fmla="*/ 1593836 h 1642648"/>
                <a:gd name="connsiteX17" fmla="*/ 1355959 w 3881519"/>
                <a:gd name="connsiteY17" fmla="*/ 1604543 h 1642648"/>
                <a:gd name="connsiteX18" fmla="*/ 1331578 w 3881519"/>
                <a:gd name="connsiteY18" fmla="*/ 1604497 h 1642648"/>
                <a:gd name="connsiteX19" fmla="*/ 1323684 w 3881519"/>
                <a:gd name="connsiteY19" fmla="*/ 1600138 h 1642648"/>
                <a:gd name="connsiteX20" fmla="*/ 1220394 w 3881519"/>
                <a:gd name="connsiteY20" fmla="*/ 1606530 h 1642648"/>
                <a:gd name="connsiteX21" fmla="*/ 0 w 3881519"/>
                <a:gd name="connsiteY21" fmla="*/ 1636304 h 1642648"/>
                <a:gd name="connsiteX22" fmla="*/ 53051 w 3881519"/>
                <a:gd name="connsiteY22" fmla="*/ 1510369 h 1642648"/>
                <a:gd name="connsiteX23" fmla="*/ 601079 w 3881519"/>
                <a:gd name="connsiteY23" fmla="*/ 220601 h 1642648"/>
                <a:gd name="connsiteX24" fmla="*/ 674693 w 3881519"/>
                <a:gd name="connsiteY24" fmla="*/ 165238 h 1642648"/>
                <a:gd name="connsiteX25" fmla="*/ 3220040 w 3881519"/>
                <a:gd name="connsiteY25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331578 w 3881519"/>
                <a:gd name="connsiteY17" fmla="*/ 1604497 h 1642648"/>
                <a:gd name="connsiteX18" fmla="*/ 1323684 w 3881519"/>
                <a:gd name="connsiteY18" fmla="*/ 1600138 h 1642648"/>
                <a:gd name="connsiteX19" fmla="*/ 1220394 w 3881519"/>
                <a:gd name="connsiteY19" fmla="*/ 1606530 h 1642648"/>
                <a:gd name="connsiteX20" fmla="*/ 0 w 3881519"/>
                <a:gd name="connsiteY20" fmla="*/ 1636304 h 1642648"/>
                <a:gd name="connsiteX21" fmla="*/ 53051 w 3881519"/>
                <a:gd name="connsiteY21" fmla="*/ 1510369 h 1642648"/>
                <a:gd name="connsiteX22" fmla="*/ 601079 w 3881519"/>
                <a:gd name="connsiteY22" fmla="*/ 220601 h 1642648"/>
                <a:gd name="connsiteX23" fmla="*/ 674693 w 3881519"/>
                <a:gd name="connsiteY23" fmla="*/ 165238 h 1642648"/>
                <a:gd name="connsiteX24" fmla="*/ 3220040 w 3881519"/>
                <a:gd name="connsiteY24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331578 w 3881519"/>
                <a:gd name="connsiteY17" fmla="*/ 1604497 h 1642648"/>
                <a:gd name="connsiteX18" fmla="*/ 1220394 w 3881519"/>
                <a:gd name="connsiteY18" fmla="*/ 1606530 h 1642648"/>
                <a:gd name="connsiteX19" fmla="*/ 0 w 3881519"/>
                <a:gd name="connsiteY19" fmla="*/ 1636304 h 1642648"/>
                <a:gd name="connsiteX20" fmla="*/ 53051 w 3881519"/>
                <a:gd name="connsiteY20" fmla="*/ 1510369 h 1642648"/>
                <a:gd name="connsiteX21" fmla="*/ 601079 w 3881519"/>
                <a:gd name="connsiteY21" fmla="*/ 220601 h 1642648"/>
                <a:gd name="connsiteX22" fmla="*/ 674693 w 3881519"/>
                <a:gd name="connsiteY22" fmla="*/ 165238 h 1642648"/>
                <a:gd name="connsiteX23" fmla="*/ 3220040 w 3881519"/>
                <a:gd name="connsiteY23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220394 w 3881519"/>
                <a:gd name="connsiteY17" fmla="*/ 1606530 h 1642648"/>
                <a:gd name="connsiteX18" fmla="*/ 0 w 3881519"/>
                <a:gd name="connsiteY18" fmla="*/ 1636304 h 1642648"/>
                <a:gd name="connsiteX19" fmla="*/ 53051 w 3881519"/>
                <a:gd name="connsiteY19" fmla="*/ 1510369 h 1642648"/>
                <a:gd name="connsiteX20" fmla="*/ 601079 w 3881519"/>
                <a:gd name="connsiteY20" fmla="*/ 220601 h 1642648"/>
                <a:gd name="connsiteX21" fmla="*/ 674693 w 3881519"/>
                <a:gd name="connsiteY21" fmla="*/ 165238 h 1642648"/>
                <a:gd name="connsiteX22" fmla="*/ 3220040 w 3881519"/>
                <a:gd name="connsiteY22" fmla="*/ 242 h 1642648"/>
                <a:gd name="connsiteX0" fmla="*/ 3220040 w 3881519"/>
                <a:gd name="connsiteY0" fmla="*/ 242 h 1640197"/>
                <a:gd name="connsiteX1" fmla="*/ 3252284 w 3881519"/>
                <a:gd name="connsiteY1" fmla="*/ 25673 h 1640197"/>
                <a:gd name="connsiteX2" fmla="*/ 3875631 w 3881519"/>
                <a:gd name="connsiteY2" fmla="*/ 1468387 h 1640197"/>
                <a:gd name="connsiteX3" fmla="*/ 3856529 w 3881519"/>
                <a:gd name="connsiteY3" fmla="*/ 1500266 h 1640197"/>
                <a:gd name="connsiteX4" fmla="*/ 3627533 w 3881519"/>
                <a:gd name="connsiteY4" fmla="*/ 1507080 h 1640197"/>
                <a:gd name="connsiteX5" fmla="*/ 3618042 w 3881519"/>
                <a:gd name="connsiteY5" fmla="*/ 1472768 h 1640197"/>
                <a:gd name="connsiteX6" fmla="*/ 3598696 w 3881519"/>
                <a:gd name="connsiteY6" fmla="*/ 1395868 h 1640197"/>
                <a:gd name="connsiteX7" fmla="*/ 3435650 w 3881519"/>
                <a:gd name="connsiteY7" fmla="*/ 1069045 h 1640197"/>
                <a:gd name="connsiteX8" fmla="*/ 3421657 w 3881519"/>
                <a:gd name="connsiteY8" fmla="*/ 1049090 h 1640197"/>
                <a:gd name="connsiteX9" fmla="*/ 3387101 w 3881519"/>
                <a:gd name="connsiteY9" fmla="*/ 980830 h 1640197"/>
                <a:gd name="connsiteX10" fmla="*/ 3231234 w 3881519"/>
                <a:gd name="connsiteY10" fmla="*/ 587694 h 1640197"/>
                <a:gd name="connsiteX11" fmla="*/ 3160783 w 3881519"/>
                <a:gd name="connsiteY11" fmla="*/ 409560 h 1640197"/>
                <a:gd name="connsiteX12" fmla="*/ 3147398 w 3881519"/>
                <a:gd name="connsiteY12" fmla="*/ 390823 h 1640197"/>
                <a:gd name="connsiteX13" fmla="*/ 3117345 w 3881519"/>
                <a:gd name="connsiteY13" fmla="*/ 459935 h 1640197"/>
                <a:gd name="connsiteX14" fmla="*/ 2636846 w 3881519"/>
                <a:gd name="connsiteY14" fmla="*/ 1530685 h 1640197"/>
                <a:gd name="connsiteX15" fmla="*/ 2571383 w 3881519"/>
                <a:gd name="connsiteY15" fmla="*/ 1568040 h 1640197"/>
                <a:gd name="connsiteX16" fmla="*/ 1355959 w 3881519"/>
                <a:gd name="connsiteY16" fmla="*/ 1604543 h 1640197"/>
                <a:gd name="connsiteX17" fmla="*/ 0 w 3881519"/>
                <a:gd name="connsiteY17" fmla="*/ 1636304 h 1640197"/>
                <a:gd name="connsiteX18" fmla="*/ 53051 w 3881519"/>
                <a:gd name="connsiteY18" fmla="*/ 1510369 h 1640197"/>
                <a:gd name="connsiteX19" fmla="*/ 601079 w 3881519"/>
                <a:gd name="connsiteY19" fmla="*/ 220601 h 1640197"/>
                <a:gd name="connsiteX20" fmla="*/ 674693 w 3881519"/>
                <a:gd name="connsiteY20" fmla="*/ 165238 h 1640197"/>
                <a:gd name="connsiteX21" fmla="*/ 3220040 w 3881519"/>
                <a:gd name="connsiteY21" fmla="*/ 242 h 1640197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387101 w 3881519"/>
                <a:gd name="connsiteY9" fmla="*/ 980830 h 1636304"/>
                <a:gd name="connsiteX10" fmla="*/ 3231234 w 3881519"/>
                <a:gd name="connsiteY10" fmla="*/ 587694 h 1636304"/>
                <a:gd name="connsiteX11" fmla="*/ 3160783 w 3881519"/>
                <a:gd name="connsiteY11" fmla="*/ 409560 h 1636304"/>
                <a:gd name="connsiteX12" fmla="*/ 3147398 w 3881519"/>
                <a:gd name="connsiteY12" fmla="*/ 390823 h 1636304"/>
                <a:gd name="connsiteX13" fmla="*/ 3117345 w 3881519"/>
                <a:gd name="connsiteY13" fmla="*/ 459935 h 1636304"/>
                <a:gd name="connsiteX14" fmla="*/ 2636846 w 3881519"/>
                <a:gd name="connsiteY14" fmla="*/ 1530685 h 1636304"/>
                <a:gd name="connsiteX15" fmla="*/ 2571383 w 3881519"/>
                <a:gd name="connsiteY15" fmla="*/ 1568040 h 1636304"/>
                <a:gd name="connsiteX16" fmla="*/ 0 w 3881519"/>
                <a:gd name="connsiteY16" fmla="*/ 1636304 h 1636304"/>
                <a:gd name="connsiteX17" fmla="*/ 53051 w 3881519"/>
                <a:gd name="connsiteY17" fmla="*/ 1510369 h 1636304"/>
                <a:gd name="connsiteX18" fmla="*/ 601079 w 3881519"/>
                <a:gd name="connsiteY18" fmla="*/ 220601 h 1636304"/>
                <a:gd name="connsiteX19" fmla="*/ 674693 w 3881519"/>
                <a:gd name="connsiteY19" fmla="*/ 165238 h 1636304"/>
                <a:gd name="connsiteX20" fmla="*/ 3220040 w 3881519"/>
                <a:gd name="connsiteY20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231234 w 3881519"/>
                <a:gd name="connsiteY9" fmla="*/ 587694 h 1636304"/>
                <a:gd name="connsiteX10" fmla="*/ 3160783 w 3881519"/>
                <a:gd name="connsiteY10" fmla="*/ 409560 h 1636304"/>
                <a:gd name="connsiteX11" fmla="*/ 3147398 w 3881519"/>
                <a:gd name="connsiteY11" fmla="*/ 390823 h 1636304"/>
                <a:gd name="connsiteX12" fmla="*/ 3117345 w 3881519"/>
                <a:gd name="connsiteY12" fmla="*/ 459935 h 1636304"/>
                <a:gd name="connsiteX13" fmla="*/ 2636846 w 3881519"/>
                <a:gd name="connsiteY13" fmla="*/ 1530685 h 1636304"/>
                <a:gd name="connsiteX14" fmla="*/ 2571383 w 3881519"/>
                <a:gd name="connsiteY14" fmla="*/ 1568040 h 1636304"/>
                <a:gd name="connsiteX15" fmla="*/ 0 w 3881519"/>
                <a:gd name="connsiteY15" fmla="*/ 1636304 h 1636304"/>
                <a:gd name="connsiteX16" fmla="*/ 53051 w 3881519"/>
                <a:gd name="connsiteY16" fmla="*/ 1510369 h 1636304"/>
                <a:gd name="connsiteX17" fmla="*/ 601079 w 3881519"/>
                <a:gd name="connsiteY17" fmla="*/ 220601 h 1636304"/>
                <a:gd name="connsiteX18" fmla="*/ 674693 w 3881519"/>
                <a:gd name="connsiteY18" fmla="*/ 165238 h 1636304"/>
                <a:gd name="connsiteX19" fmla="*/ 3220040 w 3881519"/>
                <a:gd name="connsiteY19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160783 w 3881519"/>
                <a:gd name="connsiteY9" fmla="*/ 409560 h 1636304"/>
                <a:gd name="connsiteX10" fmla="*/ 3147398 w 3881519"/>
                <a:gd name="connsiteY10" fmla="*/ 390823 h 1636304"/>
                <a:gd name="connsiteX11" fmla="*/ 3117345 w 3881519"/>
                <a:gd name="connsiteY11" fmla="*/ 459935 h 1636304"/>
                <a:gd name="connsiteX12" fmla="*/ 2636846 w 3881519"/>
                <a:gd name="connsiteY12" fmla="*/ 1530685 h 1636304"/>
                <a:gd name="connsiteX13" fmla="*/ 2571383 w 3881519"/>
                <a:gd name="connsiteY13" fmla="*/ 1568040 h 1636304"/>
                <a:gd name="connsiteX14" fmla="*/ 0 w 3881519"/>
                <a:gd name="connsiteY14" fmla="*/ 1636304 h 1636304"/>
                <a:gd name="connsiteX15" fmla="*/ 53051 w 3881519"/>
                <a:gd name="connsiteY15" fmla="*/ 1510369 h 1636304"/>
                <a:gd name="connsiteX16" fmla="*/ 601079 w 3881519"/>
                <a:gd name="connsiteY16" fmla="*/ 220601 h 1636304"/>
                <a:gd name="connsiteX17" fmla="*/ 674693 w 3881519"/>
                <a:gd name="connsiteY17" fmla="*/ 165238 h 1636304"/>
                <a:gd name="connsiteX18" fmla="*/ 3220040 w 3881519"/>
                <a:gd name="connsiteY18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160783 w 3881519"/>
                <a:gd name="connsiteY8" fmla="*/ 409560 h 1636304"/>
                <a:gd name="connsiteX9" fmla="*/ 3147398 w 3881519"/>
                <a:gd name="connsiteY9" fmla="*/ 390823 h 1636304"/>
                <a:gd name="connsiteX10" fmla="*/ 3117345 w 3881519"/>
                <a:gd name="connsiteY10" fmla="*/ 459935 h 1636304"/>
                <a:gd name="connsiteX11" fmla="*/ 2636846 w 3881519"/>
                <a:gd name="connsiteY11" fmla="*/ 1530685 h 1636304"/>
                <a:gd name="connsiteX12" fmla="*/ 2571383 w 3881519"/>
                <a:gd name="connsiteY12" fmla="*/ 1568040 h 1636304"/>
                <a:gd name="connsiteX13" fmla="*/ 0 w 3881519"/>
                <a:gd name="connsiteY13" fmla="*/ 1636304 h 1636304"/>
                <a:gd name="connsiteX14" fmla="*/ 53051 w 3881519"/>
                <a:gd name="connsiteY14" fmla="*/ 1510369 h 1636304"/>
                <a:gd name="connsiteX15" fmla="*/ 601079 w 3881519"/>
                <a:gd name="connsiteY15" fmla="*/ 220601 h 1636304"/>
                <a:gd name="connsiteX16" fmla="*/ 674693 w 3881519"/>
                <a:gd name="connsiteY16" fmla="*/ 165238 h 1636304"/>
                <a:gd name="connsiteX17" fmla="*/ 3220040 w 3881519"/>
                <a:gd name="connsiteY17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160783 w 3881519"/>
                <a:gd name="connsiteY7" fmla="*/ 409560 h 1636304"/>
                <a:gd name="connsiteX8" fmla="*/ 3147398 w 3881519"/>
                <a:gd name="connsiteY8" fmla="*/ 390823 h 1636304"/>
                <a:gd name="connsiteX9" fmla="*/ 3117345 w 3881519"/>
                <a:gd name="connsiteY9" fmla="*/ 459935 h 1636304"/>
                <a:gd name="connsiteX10" fmla="*/ 2636846 w 3881519"/>
                <a:gd name="connsiteY10" fmla="*/ 1530685 h 1636304"/>
                <a:gd name="connsiteX11" fmla="*/ 2571383 w 3881519"/>
                <a:gd name="connsiteY11" fmla="*/ 1568040 h 1636304"/>
                <a:gd name="connsiteX12" fmla="*/ 0 w 3881519"/>
                <a:gd name="connsiteY12" fmla="*/ 1636304 h 1636304"/>
                <a:gd name="connsiteX13" fmla="*/ 53051 w 3881519"/>
                <a:gd name="connsiteY13" fmla="*/ 1510369 h 1636304"/>
                <a:gd name="connsiteX14" fmla="*/ 601079 w 3881519"/>
                <a:gd name="connsiteY14" fmla="*/ 220601 h 1636304"/>
                <a:gd name="connsiteX15" fmla="*/ 674693 w 3881519"/>
                <a:gd name="connsiteY15" fmla="*/ 165238 h 1636304"/>
                <a:gd name="connsiteX16" fmla="*/ 3220040 w 3881519"/>
                <a:gd name="connsiteY16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3117345 w 3881519"/>
                <a:gd name="connsiteY8" fmla="*/ 459935 h 1636304"/>
                <a:gd name="connsiteX9" fmla="*/ 2636846 w 3881519"/>
                <a:gd name="connsiteY9" fmla="*/ 1530685 h 1636304"/>
                <a:gd name="connsiteX10" fmla="*/ 2571383 w 3881519"/>
                <a:gd name="connsiteY10" fmla="*/ 1568040 h 1636304"/>
                <a:gd name="connsiteX11" fmla="*/ 0 w 3881519"/>
                <a:gd name="connsiteY11" fmla="*/ 1636304 h 1636304"/>
                <a:gd name="connsiteX12" fmla="*/ 53051 w 3881519"/>
                <a:gd name="connsiteY12" fmla="*/ 1510369 h 1636304"/>
                <a:gd name="connsiteX13" fmla="*/ 601079 w 3881519"/>
                <a:gd name="connsiteY13" fmla="*/ 220601 h 1636304"/>
                <a:gd name="connsiteX14" fmla="*/ 674693 w 3881519"/>
                <a:gd name="connsiteY14" fmla="*/ 165238 h 1636304"/>
                <a:gd name="connsiteX15" fmla="*/ 3220040 w 3881519"/>
                <a:gd name="connsiteY15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1519" h="1636304">
                  <a:moveTo>
                    <a:pt x="3220040" y="242"/>
                  </a:moveTo>
                  <a:cubicBezTo>
                    <a:pt x="3241211" y="-1948"/>
                    <a:pt x="3245956" y="11072"/>
                    <a:pt x="3252284" y="25673"/>
                  </a:cubicBezTo>
                  <a:lnTo>
                    <a:pt x="3875631" y="1468387"/>
                  </a:lnTo>
                  <a:cubicBezTo>
                    <a:pt x="3886095" y="1492357"/>
                    <a:pt x="3884269" y="1499902"/>
                    <a:pt x="3856529" y="1500266"/>
                  </a:cubicBezTo>
                  <a:cubicBezTo>
                    <a:pt x="3780237" y="1501362"/>
                    <a:pt x="3703823" y="1504646"/>
                    <a:pt x="3627533" y="1507080"/>
                  </a:cubicBezTo>
                  <a:cubicBezTo>
                    <a:pt x="3616218" y="1497955"/>
                    <a:pt x="3617434" y="1484814"/>
                    <a:pt x="3618042" y="1472768"/>
                  </a:cubicBezTo>
                  <a:cubicBezTo>
                    <a:pt x="3540250" y="1289848"/>
                    <a:pt x="3239224" y="589884"/>
                    <a:pt x="3160783" y="409560"/>
                  </a:cubicBezTo>
                  <a:cubicBezTo>
                    <a:pt x="3157863" y="403233"/>
                    <a:pt x="3157132" y="395324"/>
                    <a:pt x="3147398" y="390823"/>
                  </a:cubicBezTo>
                  <a:cubicBezTo>
                    <a:pt x="3060075" y="577677"/>
                    <a:pt x="2768869" y="1308073"/>
                    <a:pt x="2636846" y="1530685"/>
                  </a:cubicBezTo>
                  <a:cubicBezTo>
                    <a:pt x="2621874" y="1555930"/>
                    <a:pt x="2601194" y="1566944"/>
                    <a:pt x="2571383" y="1568040"/>
                  </a:cubicBezTo>
                  <a:lnTo>
                    <a:pt x="0" y="1636304"/>
                  </a:lnTo>
                  <a:cubicBezTo>
                    <a:pt x="16548" y="1597003"/>
                    <a:pt x="34677" y="1553565"/>
                    <a:pt x="53051" y="1510369"/>
                  </a:cubicBezTo>
                  <a:lnTo>
                    <a:pt x="601079" y="220601"/>
                  </a:lnTo>
                  <a:cubicBezTo>
                    <a:pt x="616045" y="185314"/>
                    <a:pt x="631133" y="167063"/>
                    <a:pt x="674693" y="165238"/>
                  </a:cubicBezTo>
                  <a:lnTo>
                    <a:pt x="3220040" y="24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2" name="Freeform: Shape 505">
              <a:extLst>
                <a:ext uri="{FF2B5EF4-FFF2-40B4-BE49-F238E27FC236}">
                  <a16:creationId xmlns:a16="http://schemas.microsoft.com/office/drawing/2014/main" id="{BF6A153D-6D43-4EA1-9F7C-5A461F3DEC8D}"/>
                </a:ext>
              </a:extLst>
            </p:cNvPr>
            <p:cNvSpPr/>
            <p:nvPr/>
          </p:nvSpPr>
          <p:spPr>
            <a:xfrm>
              <a:off x="1645050" y="2766412"/>
              <a:ext cx="3341001" cy="2152282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519017 w 1265371"/>
                <a:gd name="connsiteY22" fmla="*/ 306515 h 1058050"/>
                <a:gd name="connsiteX23" fmla="*/ 395573 w 1265371"/>
                <a:gd name="connsiteY23" fmla="*/ 310039 h 1058050"/>
                <a:gd name="connsiteX24" fmla="*/ 209169 w 1265371"/>
                <a:gd name="connsiteY24" fmla="*/ 315944 h 1058050"/>
                <a:gd name="connsiteX25" fmla="*/ 173927 w 1265371"/>
                <a:gd name="connsiteY25" fmla="*/ 353282 h 1058050"/>
                <a:gd name="connsiteX26" fmla="*/ 189166 w 1265371"/>
                <a:gd name="connsiteY26" fmla="*/ 740378 h 1058050"/>
                <a:gd name="connsiteX27" fmla="*/ 198120 w 1265371"/>
                <a:gd name="connsiteY27" fmla="*/ 977456 h 1058050"/>
                <a:gd name="connsiteX28" fmla="*/ 199834 w 1265371"/>
                <a:gd name="connsiteY28" fmla="*/ 996696 h 1058050"/>
                <a:gd name="connsiteX29" fmla="*/ 227076 w 1265371"/>
                <a:gd name="connsiteY29" fmla="*/ 1019937 h 1058050"/>
                <a:gd name="connsiteX30" fmla="*/ 275558 w 1265371"/>
                <a:gd name="connsiteY30" fmla="*/ 1020032 h 1058050"/>
                <a:gd name="connsiteX31" fmla="*/ 304990 w 1265371"/>
                <a:gd name="connsiteY31" fmla="*/ 1028224 h 1058050"/>
                <a:gd name="connsiteX32" fmla="*/ 374999 w 1265371"/>
                <a:gd name="connsiteY32" fmla="*/ 1028224 h 1058050"/>
                <a:gd name="connsiteX33" fmla="*/ 360521 w 1265371"/>
                <a:gd name="connsiteY33" fmla="*/ 1038034 h 1058050"/>
                <a:gd name="connsiteX34" fmla="*/ 280797 w 1265371"/>
                <a:gd name="connsiteY34" fmla="*/ 1038606 h 1058050"/>
                <a:gd name="connsiteX35" fmla="*/ 96774 w 1265371"/>
                <a:gd name="connsiteY35" fmla="*/ 1050798 h 1058050"/>
                <a:gd name="connsiteX36" fmla="*/ 24003 w 1265371"/>
                <a:gd name="connsiteY36" fmla="*/ 1058037 h 1058050"/>
                <a:gd name="connsiteX37" fmla="*/ 0 w 1265371"/>
                <a:gd name="connsiteY37" fmla="*/ 1049750 h 1058050"/>
                <a:gd name="connsiteX38" fmla="*/ 11525 w 1265371"/>
                <a:gd name="connsiteY38" fmla="*/ 824770 h 1058050"/>
                <a:gd name="connsiteX39" fmla="*/ 34576 w 1265371"/>
                <a:gd name="connsiteY39" fmla="*/ 396431 h 1058050"/>
                <a:gd name="connsiteX40" fmla="*/ 43720 w 1265371"/>
                <a:gd name="connsiteY40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395573 w 1265371"/>
                <a:gd name="connsiteY22" fmla="*/ 310039 h 1058050"/>
                <a:gd name="connsiteX23" fmla="*/ 209169 w 1265371"/>
                <a:gd name="connsiteY23" fmla="*/ 315944 h 1058050"/>
                <a:gd name="connsiteX24" fmla="*/ 173927 w 1265371"/>
                <a:gd name="connsiteY24" fmla="*/ 353282 h 1058050"/>
                <a:gd name="connsiteX25" fmla="*/ 189166 w 1265371"/>
                <a:gd name="connsiteY25" fmla="*/ 740378 h 1058050"/>
                <a:gd name="connsiteX26" fmla="*/ 198120 w 1265371"/>
                <a:gd name="connsiteY26" fmla="*/ 977456 h 1058050"/>
                <a:gd name="connsiteX27" fmla="*/ 199834 w 1265371"/>
                <a:gd name="connsiteY27" fmla="*/ 996696 h 1058050"/>
                <a:gd name="connsiteX28" fmla="*/ 227076 w 1265371"/>
                <a:gd name="connsiteY28" fmla="*/ 1019937 h 1058050"/>
                <a:gd name="connsiteX29" fmla="*/ 275558 w 1265371"/>
                <a:gd name="connsiteY29" fmla="*/ 1020032 h 1058050"/>
                <a:gd name="connsiteX30" fmla="*/ 304990 w 1265371"/>
                <a:gd name="connsiteY30" fmla="*/ 1028224 h 1058050"/>
                <a:gd name="connsiteX31" fmla="*/ 374999 w 1265371"/>
                <a:gd name="connsiteY31" fmla="*/ 1028224 h 1058050"/>
                <a:gd name="connsiteX32" fmla="*/ 360521 w 1265371"/>
                <a:gd name="connsiteY32" fmla="*/ 1038034 h 1058050"/>
                <a:gd name="connsiteX33" fmla="*/ 280797 w 1265371"/>
                <a:gd name="connsiteY33" fmla="*/ 1038606 h 1058050"/>
                <a:gd name="connsiteX34" fmla="*/ 96774 w 1265371"/>
                <a:gd name="connsiteY34" fmla="*/ 1050798 h 1058050"/>
                <a:gd name="connsiteX35" fmla="*/ 24003 w 1265371"/>
                <a:gd name="connsiteY35" fmla="*/ 1058037 h 1058050"/>
                <a:gd name="connsiteX36" fmla="*/ 0 w 1265371"/>
                <a:gd name="connsiteY36" fmla="*/ 1049750 h 1058050"/>
                <a:gd name="connsiteX37" fmla="*/ 11525 w 1265371"/>
                <a:gd name="connsiteY37" fmla="*/ 824770 h 1058050"/>
                <a:gd name="connsiteX38" fmla="*/ 34576 w 1265371"/>
                <a:gd name="connsiteY38" fmla="*/ 396431 h 1058050"/>
                <a:gd name="connsiteX39" fmla="*/ 43720 w 1265371"/>
                <a:gd name="connsiteY39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209169 w 1265371"/>
                <a:gd name="connsiteY22" fmla="*/ 315944 h 1058050"/>
                <a:gd name="connsiteX23" fmla="*/ 173927 w 1265371"/>
                <a:gd name="connsiteY23" fmla="*/ 353282 h 1058050"/>
                <a:gd name="connsiteX24" fmla="*/ 189166 w 1265371"/>
                <a:gd name="connsiteY24" fmla="*/ 740378 h 1058050"/>
                <a:gd name="connsiteX25" fmla="*/ 198120 w 1265371"/>
                <a:gd name="connsiteY25" fmla="*/ 977456 h 1058050"/>
                <a:gd name="connsiteX26" fmla="*/ 199834 w 1265371"/>
                <a:gd name="connsiteY26" fmla="*/ 996696 h 1058050"/>
                <a:gd name="connsiteX27" fmla="*/ 227076 w 1265371"/>
                <a:gd name="connsiteY27" fmla="*/ 1019937 h 1058050"/>
                <a:gd name="connsiteX28" fmla="*/ 275558 w 1265371"/>
                <a:gd name="connsiteY28" fmla="*/ 1020032 h 1058050"/>
                <a:gd name="connsiteX29" fmla="*/ 304990 w 1265371"/>
                <a:gd name="connsiteY29" fmla="*/ 1028224 h 1058050"/>
                <a:gd name="connsiteX30" fmla="*/ 374999 w 1265371"/>
                <a:gd name="connsiteY30" fmla="*/ 1028224 h 1058050"/>
                <a:gd name="connsiteX31" fmla="*/ 360521 w 1265371"/>
                <a:gd name="connsiteY31" fmla="*/ 1038034 h 1058050"/>
                <a:gd name="connsiteX32" fmla="*/ 280797 w 1265371"/>
                <a:gd name="connsiteY32" fmla="*/ 1038606 h 1058050"/>
                <a:gd name="connsiteX33" fmla="*/ 96774 w 1265371"/>
                <a:gd name="connsiteY33" fmla="*/ 1050798 h 1058050"/>
                <a:gd name="connsiteX34" fmla="*/ 24003 w 1265371"/>
                <a:gd name="connsiteY34" fmla="*/ 1058037 h 1058050"/>
                <a:gd name="connsiteX35" fmla="*/ 0 w 1265371"/>
                <a:gd name="connsiteY35" fmla="*/ 1049750 h 1058050"/>
                <a:gd name="connsiteX36" fmla="*/ 11525 w 1265371"/>
                <a:gd name="connsiteY36" fmla="*/ 824770 h 1058050"/>
                <a:gd name="connsiteX37" fmla="*/ 34576 w 1265371"/>
                <a:gd name="connsiteY37" fmla="*/ 396431 h 1058050"/>
                <a:gd name="connsiteX38" fmla="*/ 43720 w 1265371"/>
                <a:gd name="connsiteY38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209169 w 1265371"/>
                <a:gd name="connsiteY21" fmla="*/ 315944 h 1058050"/>
                <a:gd name="connsiteX22" fmla="*/ 173927 w 1265371"/>
                <a:gd name="connsiteY22" fmla="*/ 353282 h 1058050"/>
                <a:gd name="connsiteX23" fmla="*/ 189166 w 1265371"/>
                <a:gd name="connsiteY23" fmla="*/ 740378 h 1058050"/>
                <a:gd name="connsiteX24" fmla="*/ 198120 w 1265371"/>
                <a:gd name="connsiteY24" fmla="*/ 977456 h 1058050"/>
                <a:gd name="connsiteX25" fmla="*/ 199834 w 1265371"/>
                <a:gd name="connsiteY25" fmla="*/ 996696 h 1058050"/>
                <a:gd name="connsiteX26" fmla="*/ 227076 w 1265371"/>
                <a:gd name="connsiteY26" fmla="*/ 1019937 h 1058050"/>
                <a:gd name="connsiteX27" fmla="*/ 275558 w 1265371"/>
                <a:gd name="connsiteY27" fmla="*/ 1020032 h 1058050"/>
                <a:gd name="connsiteX28" fmla="*/ 304990 w 1265371"/>
                <a:gd name="connsiteY28" fmla="*/ 1028224 h 1058050"/>
                <a:gd name="connsiteX29" fmla="*/ 374999 w 1265371"/>
                <a:gd name="connsiteY29" fmla="*/ 1028224 h 1058050"/>
                <a:gd name="connsiteX30" fmla="*/ 360521 w 1265371"/>
                <a:gd name="connsiteY30" fmla="*/ 1038034 h 1058050"/>
                <a:gd name="connsiteX31" fmla="*/ 280797 w 1265371"/>
                <a:gd name="connsiteY31" fmla="*/ 1038606 h 1058050"/>
                <a:gd name="connsiteX32" fmla="*/ 96774 w 1265371"/>
                <a:gd name="connsiteY32" fmla="*/ 1050798 h 1058050"/>
                <a:gd name="connsiteX33" fmla="*/ 24003 w 1265371"/>
                <a:gd name="connsiteY33" fmla="*/ 1058037 h 1058050"/>
                <a:gd name="connsiteX34" fmla="*/ 0 w 1265371"/>
                <a:gd name="connsiteY34" fmla="*/ 1049750 h 1058050"/>
                <a:gd name="connsiteX35" fmla="*/ 11525 w 1265371"/>
                <a:gd name="connsiteY35" fmla="*/ 824770 h 1058050"/>
                <a:gd name="connsiteX36" fmla="*/ 34576 w 1265371"/>
                <a:gd name="connsiteY36" fmla="*/ 396431 h 1058050"/>
                <a:gd name="connsiteX37" fmla="*/ 43720 w 1265371"/>
                <a:gd name="connsiteY37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73927 w 1265371"/>
                <a:gd name="connsiteY21" fmla="*/ 353282 h 1058050"/>
                <a:gd name="connsiteX22" fmla="*/ 189166 w 1265371"/>
                <a:gd name="connsiteY22" fmla="*/ 740378 h 1058050"/>
                <a:gd name="connsiteX23" fmla="*/ 198120 w 1265371"/>
                <a:gd name="connsiteY23" fmla="*/ 977456 h 1058050"/>
                <a:gd name="connsiteX24" fmla="*/ 199834 w 1265371"/>
                <a:gd name="connsiteY24" fmla="*/ 996696 h 1058050"/>
                <a:gd name="connsiteX25" fmla="*/ 227076 w 1265371"/>
                <a:gd name="connsiteY25" fmla="*/ 1019937 h 1058050"/>
                <a:gd name="connsiteX26" fmla="*/ 275558 w 1265371"/>
                <a:gd name="connsiteY26" fmla="*/ 1020032 h 1058050"/>
                <a:gd name="connsiteX27" fmla="*/ 304990 w 1265371"/>
                <a:gd name="connsiteY27" fmla="*/ 1028224 h 1058050"/>
                <a:gd name="connsiteX28" fmla="*/ 374999 w 1265371"/>
                <a:gd name="connsiteY28" fmla="*/ 1028224 h 1058050"/>
                <a:gd name="connsiteX29" fmla="*/ 360521 w 1265371"/>
                <a:gd name="connsiteY29" fmla="*/ 1038034 h 1058050"/>
                <a:gd name="connsiteX30" fmla="*/ 280797 w 1265371"/>
                <a:gd name="connsiteY30" fmla="*/ 1038606 h 1058050"/>
                <a:gd name="connsiteX31" fmla="*/ 96774 w 1265371"/>
                <a:gd name="connsiteY31" fmla="*/ 1050798 h 1058050"/>
                <a:gd name="connsiteX32" fmla="*/ 24003 w 1265371"/>
                <a:gd name="connsiteY32" fmla="*/ 1058037 h 1058050"/>
                <a:gd name="connsiteX33" fmla="*/ 0 w 1265371"/>
                <a:gd name="connsiteY33" fmla="*/ 1049750 h 1058050"/>
                <a:gd name="connsiteX34" fmla="*/ 11525 w 1265371"/>
                <a:gd name="connsiteY34" fmla="*/ 824770 h 1058050"/>
                <a:gd name="connsiteX35" fmla="*/ 34576 w 1265371"/>
                <a:gd name="connsiteY35" fmla="*/ 396431 h 1058050"/>
                <a:gd name="connsiteX36" fmla="*/ 43720 w 1265371"/>
                <a:gd name="connsiteY36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89166 w 1265371"/>
                <a:gd name="connsiteY21" fmla="*/ 740378 h 1058050"/>
                <a:gd name="connsiteX22" fmla="*/ 198120 w 1265371"/>
                <a:gd name="connsiteY22" fmla="*/ 977456 h 1058050"/>
                <a:gd name="connsiteX23" fmla="*/ 199834 w 1265371"/>
                <a:gd name="connsiteY23" fmla="*/ 996696 h 1058050"/>
                <a:gd name="connsiteX24" fmla="*/ 227076 w 1265371"/>
                <a:gd name="connsiteY24" fmla="*/ 1019937 h 1058050"/>
                <a:gd name="connsiteX25" fmla="*/ 275558 w 1265371"/>
                <a:gd name="connsiteY25" fmla="*/ 1020032 h 1058050"/>
                <a:gd name="connsiteX26" fmla="*/ 304990 w 1265371"/>
                <a:gd name="connsiteY26" fmla="*/ 1028224 h 1058050"/>
                <a:gd name="connsiteX27" fmla="*/ 374999 w 1265371"/>
                <a:gd name="connsiteY27" fmla="*/ 1028224 h 1058050"/>
                <a:gd name="connsiteX28" fmla="*/ 360521 w 1265371"/>
                <a:gd name="connsiteY28" fmla="*/ 1038034 h 1058050"/>
                <a:gd name="connsiteX29" fmla="*/ 280797 w 1265371"/>
                <a:gd name="connsiteY29" fmla="*/ 1038606 h 1058050"/>
                <a:gd name="connsiteX30" fmla="*/ 96774 w 1265371"/>
                <a:gd name="connsiteY30" fmla="*/ 1050798 h 1058050"/>
                <a:gd name="connsiteX31" fmla="*/ 24003 w 1265371"/>
                <a:gd name="connsiteY31" fmla="*/ 1058037 h 1058050"/>
                <a:gd name="connsiteX32" fmla="*/ 0 w 1265371"/>
                <a:gd name="connsiteY32" fmla="*/ 1049750 h 1058050"/>
                <a:gd name="connsiteX33" fmla="*/ 11525 w 1265371"/>
                <a:gd name="connsiteY33" fmla="*/ 824770 h 1058050"/>
                <a:gd name="connsiteX34" fmla="*/ 34576 w 1265371"/>
                <a:gd name="connsiteY34" fmla="*/ 396431 h 1058050"/>
                <a:gd name="connsiteX35" fmla="*/ 43720 w 1265371"/>
                <a:gd name="connsiteY35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98120 w 1265371"/>
                <a:gd name="connsiteY21" fmla="*/ 977456 h 1058050"/>
                <a:gd name="connsiteX22" fmla="*/ 199834 w 1265371"/>
                <a:gd name="connsiteY22" fmla="*/ 996696 h 1058050"/>
                <a:gd name="connsiteX23" fmla="*/ 227076 w 1265371"/>
                <a:gd name="connsiteY23" fmla="*/ 1019937 h 1058050"/>
                <a:gd name="connsiteX24" fmla="*/ 275558 w 1265371"/>
                <a:gd name="connsiteY24" fmla="*/ 1020032 h 1058050"/>
                <a:gd name="connsiteX25" fmla="*/ 304990 w 1265371"/>
                <a:gd name="connsiteY25" fmla="*/ 1028224 h 1058050"/>
                <a:gd name="connsiteX26" fmla="*/ 374999 w 1265371"/>
                <a:gd name="connsiteY26" fmla="*/ 1028224 h 1058050"/>
                <a:gd name="connsiteX27" fmla="*/ 360521 w 1265371"/>
                <a:gd name="connsiteY27" fmla="*/ 1038034 h 1058050"/>
                <a:gd name="connsiteX28" fmla="*/ 280797 w 1265371"/>
                <a:gd name="connsiteY28" fmla="*/ 1038606 h 1058050"/>
                <a:gd name="connsiteX29" fmla="*/ 96774 w 1265371"/>
                <a:gd name="connsiteY29" fmla="*/ 1050798 h 1058050"/>
                <a:gd name="connsiteX30" fmla="*/ 24003 w 1265371"/>
                <a:gd name="connsiteY30" fmla="*/ 1058037 h 1058050"/>
                <a:gd name="connsiteX31" fmla="*/ 0 w 1265371"/>
                <a:gd name="connsiteY31" fmla="*/ 1049750 h 1058050"/>
                <a:gd name="connsiteX32" fmla="*/ 11525 w 1265371"/>
                <a:gd name="connsiteY32" fmla="*/ 824770 h 1058050"/>
                <a:gd name="connsiteX33" fmla="*/ 34576 w 1265371"/>
                <a:gd name="connsiteY33" fmla="*/ 396431 h 1058050"/>
                <a:gd name="connsiteX34" fmla="*/ 43720 w 1265371"/>
                <a:gd name="connsiteY34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198120 w 1265371"/>
                <a:gd name="connsiteY20" fmla="*/ 977456 h 1058050"/>
                <a:gd name="connsiteX21" fmla="*/ 199834 w 1265371"/>
                <a:gd name="connsiteY21" fmla="*/ 996696 h 1058050"/>
                <a:gd name="connsiteX22" fmla="*/ 227076 w 1265371"/>
                <a:gd name="connsiteY22" fmla="*/ 1019937 h 1058050"/>
                <a:gd name="connsiteX23" fmla="*/ 275558 w 1265371"/>
                <a:gd name="connsiteY23" fmla="*/ 1020032 h 1058050"/>
                <a:gd name="connsiteX24" fmla="*/ 304990 w 1265371"/>
                <a:gd name="connsiteY24" fmla="*/ 1028224 h 1058050"/>
                <a:gd name="connsiteX25" fmla="*/ 374999 w 1265371"/>
                <a:gd name="connsiteY25" fmla="*/ 1028224 h 1058050"/>
                <a:gd name="connsiteX26" fmla="*/ 360521 w 1265371"/>
                <a:gd name="connsiteY26" fmla="*/ 1038034 h 1058050"/>
                <a:gd name="connsiteX27" fmla="*/ 280797 w 1265371"/>
                <a:gd name="connsiteY27" fmla="*/ 1038606 h 1058050"/>
                <a:gd name="connsiteX28" fmla="*/ 96774 w 1265371"/>
                <a:gd name="connsiteY28" fmla="*/ 1050798 h 1058050"/>
                <a:gd name="connsiteX29" fmla="*/ 24003 w 1265371"/>
                <a:gd name="connsiteY29" fmla="*/ 1058037 h 1058050"/>
                <a:gd name="connsiteX30" fmla="*/ 0 w 1265371"/>
                <a:gd name="connsiteY30" fmla="*/ 1049750 h 1058050"/>
                <a:gd name="connsiteX31" fmla="*/ 11525 w 1265371"/>
                <a:gd name="connsiteY31" fmla="*/ 824770 h 1058050"/>
                <a:gd name="connsiteX32" fmla="*/ 34576 w 1265371"/>
                <a:gd name="connsiteY32" fmla="*/ 396431 h 1058050"/>
                <a:gd name="connsiteX33" fmla="*/ 43720 w 1265371"/>
                <a:gd name="connsiteY33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198120 w 1265371"/>
                <a:gd name="connsiteY19" fmla="*/ 977456 h 1058050"/>
                <a:gd name="connsiteX20" fmla="*/ 199834 w 1265371"/>
                <a:gd name="connsiteY20" fmla="*/ 996696 h 1058050"/>
                <a:gd name="connsiteX21" fmla="*/ 227076 w 1265371"/>
                <a:gd name="connsiteY21" fmla="*/ 1019937 h 1058050"/>
                <a:gd name="connsiteX22" fmla="*/ 275558 w 1265371"/>
                <a:gd name="connsiteY22" fmla="*/ 1020032 h 1058050"/>
                <a:gd name="connsiteX23" fmla="*/ 304990 w 1265371"/>
                <a:gd name="connsiteY23" fmla="*/ 1028224 h 1058050"/>
                <a:gd name="connsiteX24" fmla="*/ 374999 w 1265371"/>
                <a:gd name="connsiteY24" fmla="*/ 1028224 h 1058050"/>
                <a:gd name="connsiteX25" fmla="*/ 360521 w 1265371"/>
                <a:gd name="connsiteY25" fmla="*/ 1038034 h 1058050"/>
                <a:gd name="connsiteX26" fmla="*/ 280797 w 1265371"/>
                <a:gd name="connsiteY26" fmla="*/ 1038606 h 1058050"/>
                <a:gd name="connsiteX27" fmla="*/ 96774 w 1265371"/>
                <a:gd name="connsiteY27" fmla="*/ 1050798 h 1058050"/>
                <a:gd name="connsiteX28" fmla="*/ 24003 w 1265371"/>
                <a:gd name="connsiteY28" fmla="*/ 1058037 h 1058050"/>
                <a:gd name="connsiteX29" fmla="*/ 0 w 1265371"/>
                <a:gd name="connsiteY29" fmla="*/ 1049750 h 1058050"/>
                <a:gd name="connsiteX30" fmla="*/ 11525 w 1265371"/>
                <a:gd name="connsiteY30" fmla="*/ 824770 h 1058050"/>
                <a:gd name="connsiteX31" fmla="*/ 34576 w 1265371"/>
                <a:gd name="connsiteY31" fmla="*/ 396431 h 1058050"/>
                <a:gd name="connsiteX32" fmla="*/ 43720 w 1265371"/>
                <a:gd name="connsiteY32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198120 w 1265371"/>
                <a:gd name="connsiteY18" fmla="*/ 977456 h 1058050"/>
                <a:gd name="connsiteX19" fmla="*/ 199834 w 1265371"/>
                <a:gd name="connsiteY19" fmla="*/ 996696 h 1058050"/>
                <a:gd name="connsiteX20" fmla="*/ 227076 w 1265371"/>
                <a:gd name="connsiteY20" fmla="*/ 1019937 h 1058050"/>
                <a:gd name="connsiteX21" fmla="*/ 275558 w 1265371"/>
                <a:gd name="connsiteY21" fmla="*/ 1020032 h 1058050"/>
                <a:gd name="connsiteX22" fmla="*/ 304990 w 1265371"/>
                <a:gd name="connsiteY22" fmla="*/ 1028224 h 1058050"/>
                <a:gd name="connsiteX23" fmla="*/ 374999 w 1265371"/>
                <a:gd name="connsiteY23" fmla="*/ 1028224 h 1058050"/>
                <a:gd name="connsiteX24" fmla="*/ 360521 w 1265371"/>
                <a:gd name="connsiteY24" fmla="*/ 1038034 h 1058050"/>
                <a:gd name="connsiteX25" fmla="*/ 280797 w 1265371"/>
                <a:gd name="connsiteY25" fmla="*/ 1038606 h 1058050"/>
                <a:gd name="connsiteX26" fmla="*/ 96774 w 1265371"/>
                <a:gd name="connsiteY26" fmla="*/ 1050798 h 1058050"/>
                <a:gd name="connsiteX27" fmla="*/ 24003 w 1265371"/>
                <a:gd name="connsiteY27" fmla="*/ 1058037 h 1058050"/>
                <a:gd name="connsiteX28" fmla="*/ 0 w 1265371"/>
                <a:gd name="connsiteY28" fmla="*/ 1049750 h 1058050"/>
                <a:gd name="connsiteX29" fmla="*/ 11525 w 1265371"/>
                <a:gd name="connsiteY29" fmla="*/ 824770 h 1058050"/>
                <a:gd name="connsiteX30" fmla="*/ 34576 w 1265371"/>
                <a:gd name="connsiteY30" fmla="*/ 396431 h 1058050"/>
                <a:gd name="connsiteX31" fmla="*/ 43720 w 1265371"/>
                <a:gd name="connsiteY3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360521 w 1265371"/>
                <a:gd name="connsiteY23" fmla="*/ 1038034 h 1058050"/>
                <a:gd name="connsiteX24" fmla="*/ 280797 w 1265371"/>
                <a:gd name="connsiteY24" fmla="*/ 1038606 h 1058050"/>
                <a:gd name="connsiteX25" fmla="*/ 96774 w 1265371"/>
                <a:gd name="connsiteY25" fmla="*/ 1050798 h 1058050"/>
                <a:gd name="connsiteX26" fmla="*/ 24003 w 1265371"/>
                <a:gd name="connsiteY26" fmla="*/ 1058037 h 1058050"/>
                <a:gd name="connsiteX27" fmla="*/ 0 w 1265371"/>
                <a:gd name="connsiteY27" fmla="*/ 1049750 h 1058050"/>
                <a:gd name="connsiteX28" fmla="*/ 11525 w 1265371"/>
                <a:gd name="connsiteY28" fmla="*/ 824770 h 1058050"/>
                <a:gd name="connsiteX29" fmla="*/ 34576 w 1265371"/>
                <a:gd name="connsiteY29" fmla="*/ 396431 h 1058050"/>
                <a:gd name="connsiteX30" fmla="*/ 43720 w 1265371"/>
                <a:gd name="connsiteY30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280797 w 1265371"/>
                <a:gd name="connsiteY23" fmla="*/ 1038606 h 1058050"/>
                <a:gd name="connsiteX24" fmla="*/ 96774 w 1265371"/>
                <a:gd name="connsiteY24" fmla="*/ 1050798 h 1058050"/>
                <a:gd name="connsiteX25" fmla="*/ 24003 w 1265371"/>
                <a:gd name="connsiteY25" fmla="*/ 1058037 h 1058050"/>
                <a:gd name="connsiteX26" fmla="*/ 0 w 1265371"/>
                <a:gd name="connsiteY26" fmla="*/ 1049750 h 1058050"/>
                <a:gd name="connsiteX27" fmla="*/ 11525 w 1265371"/>
                <a:gd name="connsiteY27" fmla="*/ 824770 h 1058050"/>
                <a:gd name="connsiteX28" fmla="*/ 34576 w 1265371"/>
                <a:gd name="connsiteY28" fmla="*/ 396431 h 1058050"/>
                <a:gd name="connsiteX29" fmla="*/ 43720 w 1265371"/>
                <a:gd name="connsiteY29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96774 w 1265371"/>
                <a:gd name="connsiteY23" fmla="*/ 1050798 h 1058050"/>
                <a:gd name="connsiteX24" fmla="*/ 24003 w 1265371"/>
                <a:gd name="connsiteY24" fmla="*/ 1058037 h 1058050"/>
                <a:gd name="connsiteX25" fmla="*/ 0 w 1265371"/>
                <a:gd name="connsiteY25" fmla="*/ 1049750 h 1058050"/>
                <a:gd name="connsiteX26" fmla="*/ 11525 w 1265371"/>
                <a:gd name="connsiteY26" fmla="*/ 824770 h 1058050"/>
                <a:gd name="connsiteX27" fmla="*/ 34576 w 1265371"/>
                <a:gd name="connsiteY27" fmla="*/ 396431 h 1058050"/>
                <a:gd name="connsiteX28" fmla="*/ 43720 w 1265371"/>
                <a:gd name="connsiteY28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74999 w 1265371"/>
                <a:gd name="connsiteY21" fmla="*/ 1028224 h 1058050"/>
                <a:gd name="connsiteX22" fmla="*/ 96774 w 1265371"/>
                <a:gd name="connsiteY22" fmla="*/ 1050798 h 1058050"/>
                <a:gd name="connsiteX23" fmla="*/ 24003 w 1265371"/>
                <a:gd name="connsiteY23" fmla="*/ 1058037 h 1058050"/>
                <a:gd name="connsiteX24" fmla="*/ 0 w 1265371"/>
                <a:gd name="connsiteY24" fmla="*/ 1049750 h 1058050"/>
                <a:gd name="connsiteX25" fmla="*/ 11525 w 1265371"/>
                <a:gd name="connsiteY25" fmla="*/ 824770 h 1058050"/>
                <a:gd name="connsiteX26" fmla="*/ 34576 w 1265371"/>
                <a:gd name="connsiteY26" fmla="*/ 396431 h 1058050"/>
                <a:gd name="connsiteX27" fmla="*/ 43720 w 1265371"/>
                <a:gd name="connsiteY27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374999 w 1265371"/>
                <a:gd name="connsiteY20" fmla="*/ 1028224 h 1058050"/>
                <a:gd name="connsiteX21" fmla="*/ 96774 w 1265371"/>
                <a:gd name="connsiteY21" fmla="*/ 1050798 h 1058050"/>
                <a:gd name="connsiteX22" fmla="*/ 24003 w 1265371"/>
                <a:gd name="connsiteY22" fmla="*/ 1058037 h 1058050"/>
                <a:gd name="connsiteX23" fmla="*/ 0 w 1265371"/>
                <a:gd name="connsiteY23" fmla="*/ 1049750 h 1058050"/>
                <a:gd name="connsiteX24" fmla="*/ 11525 w 1265371"/>
                <a:gd name="connsiteY24" fmla="*/ 824770 h 1058050"/>
                <a:gd name="connsiteX25" fmla="*/ 34576 w 1265371"/>
                <a:gd name="connsiteY25" fmla="*/ 396431 h 1058050"/>
                <a:gd name="connsiteX26" fmla="*/ 43720 w 1265371"/>
                <a:gd name="connsiteY26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374999 w 1265371"/>
                <a:gd name="connsiteY19" fmla="*/ 1028224 h 1058050"/>
                <a:gd name="connsiteX20" fmla="*/ 96774 w 1265371"/>
                <a:gd name="connsiteY20" fmla="*/ 1050798 h 1058050"/>
                <a:gd name="connsiteX21" fmla="*/ 24003 w 1265371"/>
                <a:gd name="connsiteY21" fmla="*/ 1058037 h 1058050"/>
                <a:gd name="connsiteX22" fmla="*/ 0 w 1265371"/>
                <a:gd name="connsiteY22" fmla="*/ 1049750 h 1058050"/>
                <a:gd name="connsiteX23" fmla="*/ 11525 w 1265371"/>
                <a:gd name="connsiteY23" fmla="*/ 824770 h 1058050"/>
                <a:gd name="connsiteX24" fmla="*/ 34576 w 1265371"/>
                <a:gd name="connsiteY24" fmla="*/ 396431 h 1058050"/>
                <a:gd name="connsiteX25" fmla="*/ 43720 w 1265371"/>
                <a:gd name="connsiteY25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374999 w 1265371"/>
                <a:gd name="connsiteY18" fmla="*/ 1028224 h 1058050"/>
                <a:gd name="connsiteX19" fmla="*/ 96774 w 1265371"/>
                <a:gd name="connsiteY19" fmla="*/ 1050798 h 1058050"/>
                <a:gd name="connsiteX20" fmla="*/ 24003 w 1265371"/>
                <a:gd name="connsiteY20" fmla="*/ 1058037 h 1058050"/>
                <a:gd name="connsiteX21" fmla="*/ 0 w 1265371"/>
                <a:gd name="connsiteY21" fmla="*/ 1049750 h 1058050"/>
                <a:gd name="connsiteX22" fmla="*/ 11525 w 1265371"/>
                <a:gd name="connsiteY22" fmla="*/ 824770 h 1058050"/>
                <a:gd name="connsiteX23" fmla="*/ 34576 w 1265371"/>
                <a:gd name="connsiteY23" fmla="*/ 396431 h 1058050"/>
                <a:gd name="connsiteX24" fmla="*/ 43720 w 1265371"/>
                <a:gd name="connsiteY24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374999 w 1265371"/>
                <a:gd name="connsiteY17" fmla="*/ 1028224 h 1058050"/>
                <a:gd name="connsiteX18" fmla="*/ 96774 w 1265371"/>
                <a:gd name="connsiteY18" fmla="*/ 1050798 h 1058050"/>
                <a:gd name="connsiteX19" fmla="*/ 24003 w 1265371"/>
                <a:gd name="connsiteY19" fmla="*/ 1058037 h 1058050"/>
                <a:gd name="connsiteX20" fmla="*/ 0 w 1265371"/>
                <a:gd name="connsiteY20" fmla="*/ 1049750 h 1058050"/>
                <a:gd name="connsiteX21" fmla="*/ 11525 w 1265371"/>
                <a:gd name="connsiteY21" fmla="*/ 824770 h 1058050"/>
                <a:gd name="connsiteX22" fmla="*/ 34576 w 1265371"/>
                <a:gd name="connsiteY22" fmla="*/ 396431 h 1058050"/>
                <a:gd name="connsiteX23" fmla="*/ 43720 w 1265371"/>
                <a:gd name="connsiteY23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96774 w 1265371"/>
                <a:gd name="connsiteY17" fmla="*/ 1050798 h 1058050"/>
                <a:gd name="connsiteX18" fmla="*/ 24003 w 1265371"/>
                <a:gd name="connsiteY18" fmla="*/ 1058037 h 1058050"/>
                <a:gd name="connsiteX19" fmla="*/ 0 w 1265371"/>
                <a:gd name="connsiteY19" fmla="*/ 1049750 h 1058050"/>
                <a:gd name="connsiteX20" fmla="*/ 11525 w 1265371"/>
                <a:gd name="connsiteY20" fmla="*/ 824770 h 1058050"/>
                <a:gd name="connsiteX21" fmla="*/ 34576 w 1265371"/>
                <a:gd name="connsiteY21" fmla="*/ 396431 h 1058050"/>
                <a:gd name="connsiteX22" fmla="*/ 43720 w 1265371"/>
                <a:gd name="connsiteY22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96774 w 1265371"/>
                <a:gd name="connsiteY16" fmla="*/ 1050798 h 1058050"/>
                <a:gd name="connsiteX17" fmla="*/ 24003 w 1265371"/>
                <a:gd name="connsiteY17" fmla="*/ 1058037 h 1058050"/>
                <a:gd name="connsiteX18" fmla="*/ 0 w 1265371"/>
                <a:gd name="connsiteY18" fmla="*/ 1049750 h 1058050"/>
                <a:gd name="connsiteX19" fmla="*/ 11525 w 1265371"/>
                <a:gd name="connsiteY19" fmla="*/ 824770 h 1058050"/>
                <a:gd name="connsiteX20" fmla="*/ 34576 w 1265371"/>
                <a:gd name="connsiteY20" fmla="*/ 396431 h 1058050"/>
                <a:gd name="connsiteX21" fmla="*/ 43720 w 1265371"/>
                <a:gd name="connsiteY2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96774 w 1265371"/>
                <a:gd name="connsiteY15" fmla="*/ 1050798 h 1058050"/>
                <a:gd name="connsiteX16" fmla="*/ 24003 w 1265371"/>
                <a:gd name="connsiteY16" fmla="*/ 1058037 h 1058050"/>
                <a:gd name="connsiteX17" fmla="*/ 0 w 1265371"/>
                <a:gd name="connsiteY17" fmla="*/ 1049750 h 1058050"/>
                <a:gd name="connsiteX18" fmla="*/ 11525 w 1265371"/>
                <a:gd name="connsiteY18" fmla="*/ 824770 h 1058050"/>
                <a:gd name="connsiteX19" fmla="*/ 34576 w 1265371"/>
                <a:gd name="connsiteY19" fmla="*/ 396431 h 1058050"/>
                <a:gd name="connsiteX20" fmla="*/ 43720 w 1265371"/>
                <a:gd name="connsiteY20" fmla="*/ 290322 h 1058050"/>
                <a:gd name="connsiteX0" fmla="*/ 43720 w 1265371"/>
                <a:gd name="connsiteY0" fmla="*/ 290322 h 1058442"/>
                <a:gd name="connsiteX1" fmla="*/ 310039 w 1265371"/>
                <a:gd name="connsiteY1" fmla="*/ 285369 h 1058442"/>
                <a:gd name="connsiteX2" fmla="*/ 619887 w 1265371"/>
                <a:gd name="connsiteY2" fmla="*/ 276320 h 1058442"/>
                <a:gd name="connsiteX3" fmla="*/ 1041082 w 1265371"/>
                <a:gd name="connsiteY3" fmla="*/ 263081 h 1058442"/>
                <a:gd name="connsiteX4" fmla="*/ 1071182 w 1265371"/>
                <a:gd name="connsiteY4" fmla="*/ 244697 h 1058442"/>
                <a:gd name="connsiteX5" fmla="*/ 1214247 w 1265371"/>
                <a:gd name="connsiteY5" fmla="*/ 0 h 1058442"/>
                <a:gd name="connsiteX6" fmla="*/ 1220534 w 1265371"/>
                <a:gd name="connsiteY6" fmla="*/ 13716 h 1058442"/>
                <a:gd name="connsiteX7" fmla="*/ 1231202 w 1265371"/>
                <a:gd name="connsiteY7" fmla="*/ 46673 h 1058442"/>
                <a:gd name="connsiteX8" fmla="*/ 1241774 w 1265371"/>
                <a:gd name="connsiteY8" fmla="*/ 324517 h 1058442"/>
                <a:gd name="connsiteX9" fmla="*/ 1256633 w 1265371"/>
                <a:gd name="connsiteY9" fmla="*/ 708660 h 1058442"/>
                <a:gd name="connsiteX10" fmla="*/ 1265301 w 1265371"/>
                <a:gd name="connsiteY10" fmla="*/ 933259 h 1058442"/>
                <a:gd name="connsiteX11" fmla="*/ 1256919 w 1265371"/>
                <a:gd name="connsiteY11" fmla="*/ 969931 h 1058442"/>
                <a:gd name="connsiteX12" fmla="*/ 1240536 w 1265371"/>
                <a:gd name="connsiteY12" fmla="*/ 980980 h 1058442"/>
                <a:gd name="connsiteX13" fmla="*/ 1080516 w 1265371"/>
                <a:gd name="connsiteY13" fmla="*/ 991457 h 1058442"/>
                <a:gd name="connsiteX14" fmla="*/ 96774 w 1265371"/>
                <a:gd name="connsiteY14" fmla="*/ 1050798 h 1058442"/>
                <a:gd name="connsiteX15" fmla="*/ 24003 w 1265371"/>
                <a:gd name="connsiteY15" fmla="*/ 1058037 h 1058442"/>
                <a:gd name="connsiteX16" fmla="*/ 0 w 1265371"/>
                <a:gd name="connsiteY16" fmla="*/ 1049750 h 1058442"/>
                <a:gd name="connsiteX17" fmla="*/ 11525 w 1265371"/>
                <a:gd name="connsiteY17" fmla="*/ 824770 h 1058442"/>
                <a:gd name="connsiteX18" fmla="*/ 34576 w 1265371"/>
                <a:gd name="connsiteY18" fmla="*/ 396431 h 1058442"/>
                <a:gd name="connsiteX19" fmla="*/ 43720 w 1265371"/>
                <a:gd name="connsiteY19" fmla="*/ 290322 h 1058442"/>
                <a:gd name="connsiteX0" fmla="*/ 53113 w 1339800"/>
                <a:gd name="connsiteY0" fmla="*/ 290322 h 1059028"/>
                <a:gd name="connsiteX1" fmla="*/ 319432 w 1339800"/>
                <a:gd name="connsiteY1" fmla="*/ 285369 h 1059028"/>
                <a:gd name="connsiteX2" fmla="*/ 629280 w 1339800"/>
                <a:gd name="connsiteY2" fmla="*/ 276320 h 1059028"/>
                <a:gd name="connsiteX3" fmla="*/ 1050475 w 1339800"/>
                <a:gd name="connsiteY3" fmla="*/ 263081 h 1059028"/>
                <a:gd name="connsiteX4" fmla="*/ 1080575 w 1339800"/>
                <a:gd name="connsiteY4" fmla="*/ 244697 h 1059028"/>
                <a:gd name="connsiteX5" fmla="*/ 1223640 w 1339800"/>
                <a:gd name="connsiteY5" fmla="*/ 0 h 1059028"/>
                <a:gd name="connsiteX6" fmla="*/ 1229927 w 1339800"/>
                <a:gd name="connsiteY6" fmla="*/ 13716 h 1059028"/>
                <a:gd name="connsiteX7" fmla="*/ 1240595 w 1339800"/>
                <a:gd name="connsiteY7" fmla="*/ 46673 h 1059028"/>
                <a:gd name="connsiteX8" fmla="*/ 1251167 w 1339800"/>
                <a:gd name="connsiteY8" fmla="*/ 324517 h 1059028"/>
                <a:gd name="connsiteX9" fmla="*/ 1266026 w 1339800"/>
                <a:gd name="connsiteY9" fmla="*/ 708660 h 1059028"/>
                <a:gd name="connsiteX10" fmla="*/ 1274694 w 1339800"/>
                <a:gd name="connsiteY10" fmla="*/ 933259 h 1059028"/>
                <a:gd name="connsiteX11" fmla="*/ 1266312 w 1339800"/>
                <a:gd name="connsiteY11" fmla="*/ 969931 h 1059028"/>
                <a:gd name="connsiteX12" fmla="*/ 1249929 w 1339800"/>
                <a:gd name="connsiteY12" fmla="*/ 980980 h 1059028"/>
                <a:gd name="connsiteX13" fmla="*/ 106167 w 1339800"/>
                <a:gd name="connsiteY13" fmla="*/ 1050798 h 1059028"/>
                <a:gd name="connsiteX14" fmla="*/ 33396 w 1339800"/>
                <a:gd name="connsiteY14" fmla="*/ 1058037 h 1059028"/>
                <a:gd name="connsiteX15" fmla="*/ 9393 w 1339800"/>
                <a:gd name="connsiteY15" fmla="*/ 1049750 h 1059028"/>
                <a:gd name="connsiteX16" fmla="*/ 20918 w 1339800"/>
                <a:gd name="connsiteY16" fmla="*/ 824770 h 1059028"/>
                <a:gd name="connsiteX17" fmla="*/ 43969 w 1339800"/>
                <a:gd name="connsiteY17" fmla="*/ 396431 h 1059028"/>
                <a:gd name="connsiteX18" fmla="*/ 53113 w 1339800"/>
                <a:gd name="connsiteY18" fmla="*/ 290322 h 1059028"/>
                <a:gd name="connsiteX0" fmla="*/ 53113 w 1339800"/>
                <a:gd name="connsiteY0" fmla="*/ 290322 h 1059028"/>
                <a:gd name="connsiteX1" fmla="*/ 319432 w 1339800"/>
                <a:gd name="connsiteY1" fmla="*/ 285369 h 1059028"/>
                <a:gd name="connsiteX2" fmla="*/ 1050475 w 1339800"/>
                <a:gd name="connsiteY2" fmla="*/ 263081 h 1059028"/>
                <a:gd name="connsiteX3" fmla="*/ 1080575 w 1339800"/>
                <a:gd name="connsiteY3" fmla="*/ 244697 h 1059028"/>
                <a:gd name="connsiteX4" fmla="*/ 1223640 w 1339800"/>
                <a:gd name="connsiteY4" fmla="*/ 0 h 1059028"/>
                <a:gd name="connsiteX5" fmla="*/ 1229927 w 1339800"/>
                <a:gd name="connsiteY5" fmla="*/ 13716 h 1059028"/>
                <a:gd name="connsiteX6" fmla="*/ 1240595 w 1339800"/>
                <a:gd name="connsiteY6" fmla="*/ 46673 h 1059028"/>
                <a:gd name="connsiteX7" fmla="*/ 1251167 w 1339800"/>
                <a:gd name="connsiteY7" fmla="*/ 324517 h 1059028"/>
                <a:gd name="connsiteX8" fmla="*/ 1266026 w 1339800"/>
                <a:gd name="connsiteY8" fmla="*/ 708660 h 1059028"/>
                <a:gd name="connsiteX9" fmla="*/ 1274694 w 1339800"/>
                <a:gd name="connsiteY9" fmla="*/ 933259 h 1059028"/>
                <a:gd name="connsiteX10" fmla="*/ 1266312 w 1339800"/>
                <a:gd name="connsiteY10" fmla="*/ 969931 h 1059028"/>
                <a:gd name="connsiteX11" fmla="*/ 1249929 w 1339800"/>
                <a:gd name="connsiteY11" fmla="*/ 980980 h 1059028"/>
                <a:gd name="connsiteX12" fmla="*/ 106167 w 1339800"/>
                <a:gd name="connsiteY12" fmla="*/ 1050798 h 1059028"/>
                <a:gd name="connsiteX13" fmla="*/ 33396 w 1339800"/>
                <a:gd name="connsiteY13" fmla="*/ 1058037 h 1059028"/>
                <a:gd name="connsiteX14" fmla="*/ 9393 w 1339800"/>
                <a:gd name="connsiteY14" fmla="*/ 1049750 h 1059028"/>
                <a:gd name="connsiteX15" fmla="*/ 20918 w 1339800"/>
                <a:gd name="connsiteY15" fmla="*/ 824770 h 1059028"/>
                <a:gd name="connsiteX16" fmla="*/ 43969 w 1339800"/>
                <a:gd name="connsiteY16" fmla="*/ 396431 h 1059028"/>
                <a:gd name="connsiteX17" fmla="*/ 53113 w 1339800"/>
                <a:gd name="connsiteY17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40595 w 1339800"/>
                <a:gd name="connsiteY5" fmla="*/ 46673 h 1059028"/>
                <a:gd name="connsiteX6" fmla="*/ 1251167 w 1339800"/>
                <a:gd name="connsiteY6" fmla="*/ 324517 h 1059028"/>
                <a:gd name="connsiteX7" fmla="*/ 1266026 w 1339800"/>
                <a:gd name="connsiteY7" fmla="*/ 708660 h 1059028"/>
                <a:gd name="connsiteX8" fmla="*/ 1274694 w 1339800"/>
                <a:gd name="connsiteY8" fmla="*/ 933259 h 1059028"/>
                <a:gd name="connsiteX9" fmla="*/ 1266312 w 1339800"/>
                <a:gd name="connsiteY9" fmla="*/ 969931 h 1059028"/>
                <a:gd name="connsiteX10" fmla="*/ 1249929 w 1339800"/>
                <a:gd name="connsiteY10" fmla="*/ 980980 h 1059028"/>
                <a:gd name="connsiteX11" fmla="*/ 106167 w 1339800"/>
                <a:gd name="connsiteY11" fmla="*/ 1050798 h 1059028"/>
                <a:gd name="connsiteX12" fmla="*/ 33396 w 1339800"/>
                <a:gd name="connsiteY12" fmla="*/ 1058037 h 1059028"/>
                <a:gd name="connsiteX13" fmla="*/ 9393 w 1339800"/>
                <a:gd name="connsiteY13" fmla="*/ 1049750 h 1059028"/>
                <a:gd name="connsiteX14" fmla="*/ 20918 w 1339800"/>
                <a:gd name="connsiteY14" fmla="*/ 824770 h 1059028"/>
                <a:gd name="connsiteX15" fmla="*/ 43969 w 1339800"/>
                <a:gd name="connsiteY15" fmla="*/ 396431 h 1059028"/>
                <a:gd name="connsiteX16" fmla="*/ 53113 w 1339800"/>
                <a:gd name="connsiteY16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51167 w 1339800"/>
                <a:gd name="connsiteY5" fmla="*/ 324517 h 1059028"/>
                <a:gd name="connsiteX6" fmla="*/ 1266026 w 1339800"/>
                <a:gd name="connsiteY6" fmla="*/ 708660 h 1059028"/>
                <a:gd name="connsiteX7" fmla="*/ 1274694 w 1339800"/>
                <a:gd name="connsiteY7" fmla="*/ 933259 h 1059028"/>
                <a:gd name="connsiteX8" fmla="*/ 1266312 w 1339800"/>
                <a:gd name="connsiteY8" fmla="*/ 969931 h 1059028"/>
                <a:gd name="connsiteX9" fmla="*/ 1249929 w 1339800"/>
                <a:gd name="connsiteY9" fmla="*/ 980980 h 1059028"/>
                <a:gd name="connsiteX10" fmla="*/ 106167 w 1339800"/>
                <a:gd name="connsiteY10" fmla="*/ 1050798 h 1059028"/>
                <a:gd name="connsiteX11" fmla="*/ 33396 w 1339800"/>
                <a:gd name="connsiteY11" fmla="*/ 1058037 h 1059028"/>
                <a:gd name="connsiteX12" fmla="*/ 9393 w 1339800"/>
                <a:gd name="connsiteY12" fmla="*/ 1049750 h 1059028"/>
                <a:gd name="connsiteX13" fmla="*/ 20918 w 1339800"/>
                <a:gd name="connsiteY13" fmla="*/ 824770 h 1059028"/>
                <a:gd name="connsiteX14" fmla="*/ 43969 w 1339800"/>
                <a:gd name="connsiteY14" fmla="*/ 396431 h 1059028"/>
                <a:gd name="connsiteX15" fmla="*/ 53113 w 1339800"/>
                <a:gd name="connsiteY15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66026 w 1339800"/>
                <a:gd name="connsiteY5" fmla="*/ 708660 h 1059028"/>
                <a:gd name="connsiteX6" fmla="*/ 1274694 w 1339800"/>
                <a:gd name="connsiteY6" fmla="*/ 933259 h 1059028"/>
                <a:gd name="connsiteX7" fmla="*/ 1266312 w 1339800"/>
                <a:gd name="connsiteY7" fmla="*/ 969931 h 1059028"/>
                <a:gd name="connsiteX8" fmla="*/ 1249929 w 1339800"/>
                <a:gd name="connsiteY8" fmla="*/ 980980 h 1059028"/>
                <a:gd name="connsiteX9" fmla="*/ 106167 w 1339800"/>
                <a:gd name="connsiteY9" fmla="*/ 1050798 h 1059028"/>
                <a:gd name="connsiteX10" fmla="*/ 33396 w 1339800"/>
                <a:gd name="connsiteY10" fmla="*/ 1058037 h 1059028"/>
                <a:gd name="connsiteX11" fmla="*/ 9393 w 1339800"/>
                <a:gd name="connsiteY11" fmla="*/ 1049750 h 1059028"/>
                <a:gd name="connsiteX12" fmla="*/ 20918 w 1339800"/>
                <a:gd name="connsiteY12" fmla="*/ 824770 h 1059028"/>
                <a:gd name="connsiteX13" fmla="*/ 43969 w 1339800"/>
                <a:gd name="connsiteY13" fmla="*/ 396431 h 1059028"/>
                <a:gd name="connsiteX14" fmla="*/ 53113 w 1339800"/>
                <a:gd name="connsiteY14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74694 w 1339800"/>
                <a:gd name="connsiteY5" fmla="*/ 933259 h 1059028"/>
                <a:gd name="connsiteX6" fmla="*/ 1266312 w 1339800"/>
                <a:gd name="connsiteY6" fmla="*/ 969931 h 1059028"/>
                <a:gd name="connsiteX7" fmla="*/ 1249929 w 1339800"/>
                <a:gd name="connsiteY7" fmla="*/ 980980 h 1059028"/>
                <a:gd name="connsiteX8" fmla="*/ 106167 w 1339800"/>
                <a:gd name="connsiteY8" fmla="*/ 1050798 h 1059028"/>
                <a:gd name="connsiteX9" fmla="*/ 33396 w 1339800"/>
                <a:gd name="connsiteY9" fmla="*/ 1058037 h 1059028"/>
                <a:gd name="connsiteX10" fmla="*/ 9393 w 1339800"/>
                <a:gd name="connsiteY10" fmla="*/ 1049750 h 1059028"/>
                <a:gd name="connsiteX11" fmla="*/ 20918 w 1339800"/>
                <a:gd name="connsiteY11" fmla="*/ 824770 h 1059028"/>
                <a:gd name="connsiteX12" fmla="*/ 43969 w 1339800"/>
                <a:gd name="connsiteY12" fmla="*/ 396431 h 1059028"/>
                <a:gd name="connsiteX13" fmla="*/ 53113 w 1339800"/>
                <a:gd name="connsiteY13" fmla="*/ 290322 h 1059028"/>
                <a:gd name="connsiteX0" fmla="*/ 53113 w 1344257"/>
                <a:gd name="connsiteY0" fmla="*/ 290322 h 1059028"/>
                <a:gd name="connsiteX1" fmla="*/ 1050475 w 1344257"/>
                <a:gd name="connsiteY1" fmla="*/ 263081 h 1059028"/>
                <a:gd name="connsiteX2" fmla="*/ 1080575 w 1344257"/>
                <a:gd name="connsiteY2" fmla="*/ 244697 h 1059028"/>
                <a:gd name="connsiteX3" fmla="*/ 1223640 w 1344257"/>
                <a:gd name="connsiteY3" fmla="*/ 0 h 1059028"/>
                <a:gd name="connsiteX4" fmla="*/ 1229927 w 1344257"/>
                <a:gd name="connsiteY4" fmla="*/ 13716 h 1059028"/>
                <a:gd name="connsiteX5" fmla="*/ 1274694 w 1344257"/>
                <a:gd name="connsiteY5" fmla="*/ 933259 h 1059028"/>
                <a:gd name="connsiteX6" fmla="*/ 1249929 w 1344257"/>
                <a:gd name="connsiteY6" fmla="*/ 980980 h 1059028"/>
                <a:gd name="connsiteX7" fmla="*/ 106167 w 1344257"/>
                <a:gd name="connsiteY7" fmla="*/ 1050798 h 1059028"/>
                <a:gd name="connsiteX8" fmla="*/ 33396 w 1344257"/>
                <a:gd name="connsiteY8" fmla="*/ 1058037 h 1059028"/>
                <a:gd name="connsiteX9" fmla="*/ 9393 w 1344257"/>
                <a:gd name="connsiteY9" fmla="*/ 1049750 h 1059028"/>
                <a:gd name="connsiteX10" fmla="*/ 20918 w 1344257"/>
                <a:gd name="connsiteY10" fmla="*/ 824770 h 1059028"/>
                <a:gd name="connsiteX11" fmla="*/ 43969 w 1344257"/>
                <a:gd name="connsiteY11" fmla="*/ 396431 h 1059028"/>
                <a:gd name="connsiteX12" fmla="*/ 53113 w 1344257"/>
                <a:gd name="connsiteY12" fmla="*/ 290322 h 1059028"/>
                <a:gd name="connsiteX0" fmla="*/ 53113 w 1329167"/>
                <a:gd name="connsiteY0" fmla="*/ 290322 h 1073706"/>
                <a:gd name="connsiteX1" fmla="*/ 1050475 w 1329167"/>
                <a:gd name="connsiteY1" fmla="*/ 263081 h 1073706"/>
                <a:gd name="connsiteX2" fmla="*/ 1080575 w 1329167"/>
                <a:gd name="connsiteY2" fmla="*/ 244697 h 1073706"/>
                <a:gd name="connsiteX3" fmla="*/ 1223640 w 1329167"/>
                <a:gd name="connsiteY3" fmla="*/ 0 h 1073706"/>
                <a:gd name="connsiteX4" fmla="*/ 1229927 w 1329167"/>
                <a:gd name="connsiteY4" fmla="*/ 13716 h 1073706"/>
                <a:gd name="connsiteX5" fmla="*/ 1249929 w 1329167"/>
                <a:gd name="connsiteY5" fmla="*/ 980980 h 1073706"/>
                <a:gd name="connsiteX6" fmla="*/ 106167 w 1329167"/>
                <a:gd name="connsiteY6" fmla="*/ 1050798 h 1073706"/>
                <a:gd name="connsiteX7" fmla="*/ 33396 w 1329167"/>
                <a:gd name="connsiteY7" fmla="*/ 1058037 h 1073706"/>
                <a:gd name="connsiteX8" fmla="*/ 9393 w 1329167"/>
                <a:gd name="connsiteY8" fmla="*/ 1049750 h 1073706"/>
                <a:gd name="connsiteX9" fmla="*/ 20918 w 1329167"/>
                <a:gd name="connsiteY9" fmla="*/ 824770 h 1073706"/>
                <a:gd name="connsiteX10" fmla="*/ 43969 w 1329167"/>
                <a:gd name="connsiteY10" fmla="*/ 396431 h 1073706"/>
                <a:gd name="connsiteX11" fmla="*/ 53113 w 1329167"/>
                <a:gd name="connsiteY11" fmla="*/ 290322 h 1073706"/>
                <a:gd name="connsiteX0" fmla="*/ 53113 w 1250589"/>
                <a:gd name="connsiteY0" fmla="*/ 290322 h 1073706"/>
                <a:gd name="connsiteX1" fmla="*/ 1050475 w 1250589"/>
                <a:gd name="connsiteY1" fmla="*/ 263081 h 1073706"/>
                <a:gd name="connsiteX2" fmla="*/ 1080575 w 1250589"/>
                <a:gd name="connsiteY2" fmla="*/ 244697 h 1073706"/>
                <a:gd name="connsiteX3" fmla="*/ 1223640 w 1250589"/>
                <a:gd name="connsiteY3" fmla="*/ 0 h 1073706"/>
                <a:gd name="connsiteX4" fmla="*/ 1229927 w 1250589"/>
                <a:gd name="connsiteY4" fmla="*/ 13716 h 1073706"/>
                <a:gd name="connsiteX5" fmla="*/ 1249929 w 1250589"/>
                <a:gd name="connsiteY5" fmla="*/ 980980 h 1073706"/>
                <a:gd name="connsiteX6" fmla="*/ 106167 w 1250589"/>
                <a:gd name="connsiteY6" fmla="*/ 1050798 h 1073706"/>
                <a:gd name="connsiteX7" fmla="*/ 33396 w 1250589"/>
                <a:gd name="connsiteY7" fmla="*/ 1058037 h 1073706"/>
                <a:gd name="connsiteX8" fmla="*/ 9393 w 1250589"/>
                <a:gd name="connsiteY8" fmla="*/ 1049750 h 1073706"/>
                <a:gd name="connsiteX9" fmla="*/ 20918 w 1250589"/>
                <a:gd name="connsiteY9" fmla="*/ 824770 h 1073706"/>
                <a:gd name="connsiteX10" fmla="*/ 43969 w 1250589"/>
                <a:gd name="connsiteY10" fmla="*/ 396431 h 1073706"/>
                <a:gd name="connsiteX11" fmla="*/ 53113 w 1250589"/>
                <a:gd name="connsiteY11" fmla="*/ 290322 h 1073706"/>
                <a:gd name="connsiteX0" fmla="*/ 53113 w 1250589"/>
                <a:gd name="connsiteY0" fmla="*/ 290322 h 1082009"/>
                <a:gd name="connsiteX1" fmla="*/ 1050475 w 1250589"/>
                <a:gd name="connsiteY1" fmla="*/ 263081 h 1082009"/>
                <a:gd name="connsiteX2" fmla="*/ 1080575 w 1250589"/>
                <a:gd name="connsiteY2" fmla="*/ 244697 h 1082009"/>
                <a:gd name="connsiteX3" fmla="*/ 1223640 w 1250589"/>
                <a:gd name="connsiteY3" fmla="*/ 0 h 1082009"/>
                <a:gd name="connsiteX4" fmla="*/ 1229927 w 1250589"/>
                <a:gd name="connsiteY4" fmla="*/ 13716 h 1082009"/>
                <a:gd name="connsiteX5" fmla="*/ 1249929 w 1250589"/>
                <a:gd name="connsiteY5" fmla="*/ 988595 h 1082009"/>
                <a:gd name="connsiteX6" fmla="*/ 106167 w 1250589"/>
                <a:gd name="connsiteY6" fmla="*/ 1050798 h 1082009"/>
                <a:gd name="connsiteX7" fmla="*/ 33396 w 1250589"/>
                <a:gd name="connsiteY7" fmla="*/ 1058037 h 1082009"/>
                <a:gd name="connsiteX8" fmla="*/ 9393 w 1250589"/>
                <a:gd name="connsiteY8" fmla="*/ 1049750 h 1082009"/>
                <a:gd name="connsiteX9" fmla="*/ 20918 w 1250589"/>
                <a:gd name="connsiteY9" fmla="*/ 824770 h 1082009"/>
                <a:gd name="connsiteX10" fmla="*/ 43969 w 1250589"/>
                <a:gd name="connsiteY10" fmla="*/ 396431 h 1082009"/>
                <a:gd name="connsiteX11" fmla="*/ 53113 w 1250589"/>
                <a:gd name="connsiteY11" fmla="*/ 290322 h 1082009"/>
                <a:gd name="connsiteX0" fmla="*/ 53113 w 1250589"/>
                <a:gd name="connsiteY0" fmla="*/ 290322 h 1058593"/>
                <a:gd name="connsiteX1" fmla="*/ 1050475 w 1250589"/>
                <a:gd name="connsiteY1" fmla="*/ 263081 h 1058593"/>
                <a:gd name="connsiteX2" fmla="*/ 1080575 w 1250589"/>
                <a:gd name="connsiteY2" fmla="*/ 244697 h 1058593"/>
                <a:gd name="connsiteX3" fmla="*/ 1223640 w 1250589"/>
                <a:gd name="connsiteY3" fmla="*/ 0 h 1058593"/>
                <a:gd name="connsiteX4" fmla="*/ 1229927 w 1250589"/>
                <a:gd name="connsiteY4" fmla="*/ 13716 h 1058593"/>
                <a:gd name="connsiteX5" fmla="*/ 1249929 w 1250589"/>
                <a:gd name="connsiteY5" fmla="*/ 988595 h 1058593"/>
                <a:gd name="connsiteX6" fmla="*/ 106167 w 1250589"/>
                <a:gd name="connsiteY6" fmla="*/ 1050798 h 1058593"/>
                <a:gd name="connsiteX7" fmla="*/ 33396 w 1250589"/>
                <a:gd name="connsiteY7" fmla="*/ 1058037 h 1058593"/>
                <a:gd name="connsiteX8" fmla="*/ 9393 w 1250589"/>
                <a:gd name="connsiteY8" fmla="*/ 1049750 h 1058593"/>
                <a:gd name="connsiteX9" fmla="*/ 20918 w 1250589"/>
                <a:gd name="connsiteY9" fmla="*/ 824770 h 1058593"/>
                <a:gd name="connsiteX10" fmla="*/ 43969 w 1250589"/>
                <a:gd name="connsiteY10" fmla="*/ 396431 h 1058593"/>
                <a:gd name="connsiteX11" fmla="*/ 53113 w 1250589"/>
                <a:gd name="connsiteY11" fmla="*/ 290322 h 1058593"/>
                <a:gd name="connsiteX0" fmla="*/ 53114 w 1250590"/>
                <a:gd name="connsiteY0" fmla="*/ 290322 h 1058050"/>
                <a:gd name="connsiteX1" fmla="*/ 1050476 w 1250590"/>
                <a:gd name="connsiteY1" fmla="*/ 263081 h 1058050"/>
                <a:gd name="connsiteX2" fmla="*/ 1080576 w 1250590"/>
                <a:gd name="connsiteY2" fmla="*/ 244697 h 1058050"/>
                <a:gd name="connsiteX3" fmla="*/ 1223641 w 1250590"/>
                <a:gd name="connsiteY3" fmla="*/ 0 h 1058050"/>
                <a:gd name="connsiteX4" fmla="*/ 1229928 w 1250590"/>
                <a:gd name="connsiteY4" fmla="*/ 13716 h 1058050"/>
                <a:gd name="connsiteX5" fmla="*/ 1249930 w 1250590"/>
                <a:gd name="connsiteY5" fmla="*/ 1011439 h 1058050"/>
                <a:gd name="connsiteX6" fmla="*/ 106168 w 1250590"/>
                <a:gd name="connsiteY6" fmla="*/ 1050798 h 1058050"/>
                <a:gd name="connsiteX7" fmla="*/ 33397 w 1250590"/>
                <a:gd name="connsiteY7" fmla="*/ 1058037 h 1058050"/>
                <a:gd name="connsiteX8" fmla="*/ 9394 w 1250590"/>
                <a:gd name="connsiteY8" fmla="*/ 1049750 h 1058050"/>
                <a:gd name="connsiteX9" fmla="*/ 20919 w 1250590"/>
                <a:gd name="connsiteY9" fmla="*/ 824770 h 1058050"/>
                <a:gd name="connsiteX10" fmla="*/ 43970 w 1250590"/>
                <a:gd name="connsiteY10" fmla="*/ 396431 h 1058050"/>
                <a:gd name="connsiteX11" fmla="*/ 53114 w 1250590"/>
                <a:gd name="connsiteY11" fmla="*/ 290322 h 1058050"/>
                <a:gd name="connsiteX0" fmla="*/ 53114 w 1250590"/>
                <a:gd name="connsiteY0" fmla="*/ 290322 h 1058593"/>
                <a:gd name="connsiteX1" fmla="*/ 1050476 w 1250590"/>
                <a:gd name="connsiteY1" fmla="*/ 263081 h 1058593"/>
                <a:gd name="connsiteX2" fmla="*/ 1080576 w 1250590"/>
                <a:gd name="connsiteY2" fmla="*/ 244697 h 1058593"/>
                <a:gd name="connsiteX3" fmla="*/ 1223641 w 1250590"/>
                <a:gd name="connsiteY3" fmla="*/ 0 h 1058593"/>
                <a:gd name="connsiteX4" fmla="*/ 1229928 w 1250590"/>
                <a:gd name="connsiteY4" fmla="*/ 13716 h 1058593"/>
                <a:gd name="connsiteX5" fmla="*/ 1249930 w 1250590"/>
                <a:gd name="connsiteY5" fmla="*/ 988594 h 1058593"/>
                <a:gd name="connsiteX6" fmla="*/ 106168 w 1250590"/>
                <a:gd name="connsiteY6" fmla="*/ 1050798 h 1058593"/>
                <a:gd name="connsiteX7" fmla="*/ 33397 w 1250590"/>
                <a:gd name="connsiteY7" fmla="*/ 1058037 h 1058593"/>
                <a:gd name="connsiteX8" fmla="*/ 9394 w 1250590"/>
                <a:gd name="connsiteY8" fmla="*/ 1049750 h 1058593"/>
                <a:gd name="connsiteX9" fmla="*/ 20919 w 1250590"/>
                <a:gd name="connsiteY9" fmla="*/ 824770 h 1058593"/>
                <a:gd name="connsiteX10" fmla="*/ 43970 w 1250590"/>
                <a:gd name="connsiteY10" fmla="*/ 396431 h 1058593"/>
                <a:gd name="connsiteX11" fmla="*/ 53114 w 1250590"/>
                <a:gd name="connsiteY11" fmla="*/ 290322 h 1058593"/>
                <a:gd name="connsiteX0" fmla="*/ 53114 w 1251733"/>
                <a:gd name="connsiteY0" fmla="*/ 290322 h 1058593"/>
                <a:gd name="connsiteX1" fmla="*/ 1050476 w 1251733"/>
                <a:gd name="connsiteY1" fmla="*/ 263081 h 1058593"/>
                <a:gd name="connsiteX2" fmla="*/ 1080576 w 1251733"/>
                <a:gd name="connsiteY2" fmla="*/ 244697 h 1058593"/>
                <a:gd name="connsiteX3" fmla="*/ 1223641 w 1251733"/>
                <a:gd name="connsiteY3" fmla="*/ 0 h 1058593"/>
                <a:gd name="connsiteX4" fmla="*/ 1245158 w 1251733"/>
                <a:gd name="connsiteY4" fmla="*/ 303083 h 1058593"/>
                <a:gd name="connsiteX5" fmla="*/ 1249930 w 1251733"/>
                <a:gd name="connsiteY5" fmla="*/ 988594 h 1058593"/>
                <a:gd name="connsiteX6" fmla="*/ 106168 w 1251733"/>
                <a:gd name="connsiteY6" fmla="*/ 1050798 h 1058593"/>
                <a:gd name="connsiteX7" fmla="*/ 33397 w 1251733"/>
                <a:gd name="connsiteY7" fmla="*/ 1058037 h 1058593"/>
                <a:gd name="connsiteX8" fmla="*/ 9394 w 1251733"/>
                <a:gd name="connsiteY8" fmla="*/ 1049750 h 1058593"/>
                <a:gd name="connsiteX9" fmla="*/ 20919 w 1251733"/>
                <a:gd name="connsiteY9" fmla="*/ 824770 h 1058593"/>
                <a:gd name="connsiteX10" fmla="*/ 43970 w 1251733"/>
                <a:gd name="connsiteY10" fmla="*/ 396431 h 1058593"/>
                <a:gd name="connsiteX11" fmla="*/ 53114 w 1251733"/>
                <a:gd name="connsiteY11" fmla="*/ 290322 h 1058593"/>
                <a:gd name="connsiteX0" fmla="*/ 53114 w 1482704"/>
                <a:gd name="connsiteY0" fmla="*/ 929976 h 1698247"/>
                <a:gd name="connsiteX1" fmla="*/ 1050476 w 1482704"/>
                <a:gd name="connsiteY1" fmla="*/ 902735 h 1698247"/>
                <a:gd name="connsiteX2" fmla="*/ 1080576 w 1482704"/>
                <a:gd name="connsiteY2" fmla="*/ 884351 h 1698247"/>
                <a:gd name="connsiteX3" fmla="*/ 1482550 w 1482704"/>
                <a:gd name="connsiteY3" fmla="*/ 0 h 1698247"/>
                <a:gd name="connsiteX4" fmla="*/ 1245158 w 1482704"/>
                <a:gd name="connsiteY4" fmla="*/ 942737 h 1698247"/>
                <a:gd name="connsiteX5" fmla="*/ 1249930 w 1482704"/>
                <a:gd name="connsiteY5" fmla="*/ 1628248 h 1698247"/>
                <a:gd name="connsiteX6" fmla="*/ 106168 w 1482704"/>
                <a:gd name="connsiteY6" fmla="*/ 1690452 h 1698247"/>
                <a:gd name="connsiteX7" fmla="*/ 33397 w 1482704"/>
                <a:gd name="connsiteY7" fmla="*/ 1697691 h 1698247"/>
                <a:gd name="connsiteX8" fmla="*/ 9394 w 1482704"/>
                <a:gd name="connsiteY8" fmla="*/ 1689404 h 1698247"/>
                <a:gd name="connsiteX9" fmla="*/ 20919 w 1482704"/>
                <a:gd name="connsiteY9" fmla="*/ 1464424 h 1698247"/>
                <a:gd name="connsiteX10" fmla="*/ 43970 w 1482704"/>
                <a:gd name="connsiteY10" fmla="*/ 1036085 h 1698247"/>
                <a:gd name="connsiteX11" fmla="*/ 53114 w 1482704"/>
                <a:gd name="connsiteY11" fmla="*/ 929976 h 1698247"/>
                <a:gd name="connsiteX0" fmla="*/ 53114 w 1877223"/>
                <a:gd name="connsiteY0" fmla="*/ 929976 h 1698247"/>
                <a:gd name="connsiteX1" fmla="*/ 1050476 w 1877223"/>
                <a:gd name="connsiteY1" fmla="*/ 902735 h 1698247"/>
                <a:gd name="connsiteX2" fmla="*/ 1080576 w 1877223"/>
                <a:gd name="connsiteY2" fmla="*/ 884351 h 1698247"/>
                <a:gd name="connsiteX3" fmla="*/ 1482550 w 1877223"/>
                <a:gd name="connsiteY3" fmla="*/ 0 h 1698247"/>
                <a:gd name="connsiteX4" fmla="*/ 1877201 w 1877223"/>
                <a:gd name="connsiteY4" fmla="*/ 851358 h 1698247"/>
                <a:gd name="connsiteX5" fmla="*/ 1249930 w 1877223"/>
                <a:gd name="connsiteY5" fmla="*/ 1628248 h 1698247"/>
                <a:gd name="connsiteX6" fmla="*/ 106168 w 1877223"/>
                <a:gd name="connsiteY6" fmla="*/ 1690452 h 1698247"/>
                <a:gd name="connsiteX7" fmla="*/ 33397 w 1877223"/>
                <a:gd name="connsiteY7" fmla="*/ 1697691 h 1698247"/>
                <a:gd name="connsiteX8" fmla="*/ 9394 w 1877223"/>
                <a:gd name="connsiteY8" fmla="*/ 1689404 h 1698247"/>
                <a:gd name="connsiteX9" fmla="*/ 20919 w 1877223"/>
                <a:gd name="connsiteY9" fmla="*/ 1464424 h 1698247"/>
                <a:gd name="connsiteX10" fmla="*/ 43970 w 1877223"/>
                <a:gd name="connsiteY10" fmla="*/ 1036085 h 1698247"/>
                <a:gd name="connsiteX11" fmla="*/ 53114 w 1877223"/>
                <a:gd name="connsiteY11" fmla="*/ 929976 h 1698247"/>
                <a:gd name="connsiteX0" fmla="*/ 100010 w 1944759"/>
                <a:gd name="connsiteY0" fmla="*/ 929976 h 1700142"/>
                <a:gd name="connsiteX1" fmla="*/ 1097372 w 1944759"/>
                <a:gd name="connsiteY1" fmla="*/ 902735 h 1700142"/>
                <a:gd name="connsiteX2" fmla="*/ 1127472 w 1944759"/>
                <a:gd name="connsiteY2" fmla="*/ 884351 h 1700142"/>
                <a:gd name="connsiteX3" fmla="*/ 1529446 w 1944759"/>
                <a:gd name="connsiteY3" fmla="*/ 0 h 1700142"/>
                <a:gd name="connsiteX4" fmla="*/ 1924097 w 1944759"/>
                <a:gd name="connsiteY4" fmla="*/ 851358 h 1700142"/>
                <a:gd name="connsiteX5" fmla="*/ 1944099 w 1944759"/>
                <a:gd name="connsiteY5" fmla="*/ 1597788 h 1700142"/>
                <a:gd name="connsiteX6" fmla="*/ 153064 w 1944759"/>
                <a:gd name="connsiteY6" fmla="*/ 1690452 h 1700142"/>
                <a:gd name="connsiteX7" fmla="*/ 80293 w 1944759"/>
                <a:gd name="connsiteY7" fmla="*/ 1697691 h 1700142"/>
                <a:gd name="connsiteX8" fmla="*/ 56290 w 1944759"/>
                <a:gd name="connsiteY8" fmla="*/ 1689404 h 1700142"/>
                <a:gd name="connsiteX9" fmla="*/ 67815 w 1944759"/>
                <a:gd name="connsiteY9" fmla="*/ 1464424 h 1700142"/>
                <a:gd name="connsiteX10" fmla="*/ 90866 w 1944759"/>
                <a:gd name="connsiteY10" fmla="*/ 1036085 h 1700142"/>
                <a:gd name="connsiteX11" fmla="*/ 100010 w 1944759"/>
                <a:gd name="connsiteY11" fmla="*/ 929976 h 1700142"/>
                <a:gd name="connsiteX0" fmla="*/ 770710 w 2615459"/>
                <a:gd name="connsiteY0" fmla="*/ 929976 h 1700142"/>
                <a:gd name="connsiteX1" fmla="*/ 1768072 w 2615459"/>
                <a:gd name="connsiteY1" fmla="*/ 902735 h 1700142"/>
                <a:gd name="connsiteX2" fmla="*/ 1798172 w 2615459"/>
                <a:gd name="connsiteY2" fmla="*/ 884351 h 1700142"/>
                <a:gd name="connsiteX3" fmla="*/ 2200146 w 2615459"/>
                <a:gd name="connsiteY3" fmla="*/ 0 h 1700142"/>
                <a:gd name="connsiteX4" fmla="*/ 2594797 w 2615459"/>
                <a:gd name="connsiteY4" fmla="*/ 851358 h 1700142"/>
                <a:gd name="connsiteX5" fmla="*/ 2614799 w 2615459"/>
                <a:gd name="connsiteY5" fmla="*/ 1597788 h 1700142"/>
                <a:gd name="connsiteX6" fmla="*/ 823764 w 2615459"/>
                <a:gd name="connsiteY6" fmla="*/ 1690452 h 1700142"/>
                <a:gd name="connsiteX7" fmla="*/ 750993 w 2615459"/>
                <a:gd name="connsiteY7" fmla="*/ 1697691 h 1700142"/>
                <a:gd name="connsiteX8" fmla="*/ 726990 w 2615459"/>
                <a:gd name="connsiteY8" fmla="*/ 1689404 h 1700142"/>
                <a:gd name="connsiteX9" fmla="*/ 738515 w 2615459"/>
                <a:gd name="connsiteY9" fmla="*/ 1464424 h 1700142"/>
                <a:gd name="connsiteX10" fmla="*/ 69 w 2615459"/>
                <a:gd name="connsiteY10" fmla="*/ 959936 h 1700142"/>
                <a:gd name="connsiteX11" fmla="*/ 770710 w 2615459"/>
                <a:gd name="connsiteY11" fmla="*/ 929976 h 1700142"/>
                <a:gd name="connsiteX0" fmla="*/ 770706 w 2615455"/>
                <a:gd name="connsiteY0" fmla="*/ 929976 h 1700142"/>
                <a:gd name="connsiteX1" fmla="*/ 1768068 w 2615455"/>
                <a:gd name="connsiteY1" fmla="*/ 902735 h 1700142"/>
                <a:gd name="connsiteX2" fmla="*/ 1798168 w 2615455"/>
                <a:gd name="connsiteY2" fmla="*/ 884351 h 1700142"/>
                <a:gd name="connsiteX3" fmla="*/ 2200142 w 2615455"/>
                <a:gd name="connsiteY3" fmla="*/ 0 h 1700142"/>
                <a:gd name="connsiteX4" fmla="*/ 2594793 w 2615455"/>
                <a:gd name="connsiteY4" fmla="*/ 851358 h 1700142"/>
                <a:gd name="connsiteX5" fmla="*/ 2614795 w 2615455"/>
                <a:gd name="connsiteY5" fmla="*/ 1597788 h 1700142"/>
                <a:gd name="connsiteX6" fmla="*/ 823760 w 2615455"/>
                <a:gd name="connsiteY6" fmla="*/ 1690452 h 1700142"/>
                <a:gd name="connsiteX7" fmla="*/ 750989 w 2615455"/>
                <a:gd name="connsiteY7" fmla="*/ 1697691 h 1700142"/>
                <a:gd name="connsiteX8" fmla="*/ 726986 w 2615455"/>
                <a:gd name="connsiteY8" fmla="*/ 1689404 h 1700142"/>
                <a:gd name="connsiteX9" fmla="*/ 65 w 2615455"/>
                <a:gd name="connsiteY9" fmla="*/ 959936 h 1700142"/>
                <a:gd name="connsiteX10" fmla="*/ 770706 w 2615455"/>
                <a:gd name="connsiteY10" fmla="*/ 929976 h 1700142"/>
                <a:gd name="connsiteX0" fmla="*/ 770655 w 2615404"/>
                <a:gd name="connsiteY0" fmla="*/ 929976 h 1753659"/>
                <a:gd name="connsiteX1" fmla="*/ 1768017 w 2615404"/>
                <a:gd name="connsiteY1" fmla="*/ 902735 h 1753659"/>
                <a:gd name="connsiteX2" fmla="*/ 1798117 w 2615404"/>
                <a:gd name="connsiteY2" fmla="*/ 884351 h 1753659"/>
                <a:gd name="connsiteX3" fmla="*/ 2200091 w 2615404"/>
                <a:gd name="connsiteY3" fmla="*/ 0 h 1753659"/>
                <a:gd name="connsiteX4" fmla="*/ 2594742 w 2615404"/>
                <a:gd name="connsiteY4" fmla="*/ 851358 h 1753659"/>
                <a:gd name="connsiteX5" fmla="*/ 2614744 w 2615404"/>
                <a:gd name="connsiteY5" fmla="*/ 1597788 h 1753659"/>
                <a:gd name="connsiteX6" fmla="*/ 823709 w 2615404"/>
                <a:gd name="connsiteY6" fmla="*/ 1690452 h 1753659"/>
                <a:gd name="connsiteX7" fmla="*/ 750938 w 2615404"/>
                <a:gd name="connsiteY7" fmla="*/ 1697691 h 1753659"/>
                <a:gd name="connsiteX8" fmla="*/ 14 w 2615404"/>
                <a:gd name="connsiteY8" fmla="*/ 959936 h 1753659"/>
                <a:gd name="connsiteX9" fmla="*/ 770655 w 2615404"/>
                <a:gd name="connsiteY9" fmla="*/ 929976 h 1753659"/>
                <a:gd name="connsiteX0" fmla="*/ 770641 w 2615390"/>
                <a:gd name="connsiteY0" fmla="*/ 929976 h 1725281"/>
                <a:gd name="connsiteX1" fmla="*/ 1768003 w 2615390"/>
                <a:gd name="connsiteY1" fmla="*/ 902735 h 1725281"/>
                <a:gd name="connsiteX2" fmla="*/ 1798103 w 2615390"/>
                <a:gd name="connsiteY2" fmla="*/ 884351 h 1725281"/>
                <a:gd name="connsiteX3" fmla="*/ 2200077 w 2615390"/>
                <a:gd name="connsiteY3" fmla="*/ 0 h 1725281"/>
                <a:gd name="connsiteX4" fmla="*/ 2594728 w 2615390"/>
                <a:gd name="connsiteY4" fmla="*/ 851358 h 1725281"/>
                <a:gd name="connsiteX5" fmla="*/ 2614730 w 2615390"/>
                <a:gd name="connsiteY5" fmla="*/ 1597788 h 1725281"/>
                <a:gd name="connsiteX6" fmla="*/ 823695 w 2615390"/>
                <a:gd name="connsiteY6" fmla="*/ 1690452 h 1725281"/>
                <a:gd name="connsiteX7" fmla="*/ 0 w 2615390"/>
                <a:gd name="connsiteY7" fmla="*/ 959936 h 1725281"/>
                <a:gd name="connsiteX8" fmla="*/ 770641 w 2615390"/>
                <a:gd name="connsiteY8" fmla="*/ 929976 h 1725281"/>
                <a:gd name="connsiteX0" fmla="*/ 770641 w 2615390"/>
                <a:gd name="connsiteY0" fmla="*/ 929976 h 1725281"/>
                <a:gd name="connsiteX1" fmla="*/ 1768003 w 2615390"/>
                <a:gd name="connsiteY1" fmla="*/ 902735 h 1725281"/>
                <a:gd name="connsiteX2" fmla="*/ 1798103 w 2615390"/>
                <a:gd name="connsiteY2" fmla="*/ 884351 h 1725281"/>
                <a:gd name="connsiteX3" fmla="*/ 2200077 w 2615390"/>
                <a:gd name="connsiteY3" fmla="*/ 0 h 1725281"/>
                <a:gd name="connsiteX4" fmla="*/ 2594728 w 2615390"/>
                <a:gd name="connsiteY4" fmla="*/ 851358 h 1725281"/>
                <a:gd name="connsiteX5" fmla="*/ 2614730 w 2615390"/>
                <a:gd name="connsiteY5" fmla="*/ 1597788 h 1725281"/>
                <a:gd name="connsiteX6" fmla="*/ 823695 w 2615390"/>
                <a:gd name="connsiteY6" fmla="*/ 1690452 h 1725281"/>
                <a:gd name="connsiteX7" fmla="*/ 0 w 2615390"/>
                <a:gd name="connsiteY7" fmla="*/ 959936 h 1725281"/>
                <a:gd name="connsiteX8" fmla="*/ 770641 w 2615390"/>
                <a:gd name="connsiteY8" fmla="*/ 929976 h 1725281"/>
                <a:gd name="connsiteX0" fmla="*/ 770641 w 2615390"/>
                <a:gd name="connsiteY0" fmla="*/ 929976 h 1690452"/>
                <a:gd name="connsiteX1" fmla="*/ 1768003 w 2615390"/>
                <a:gd name="connsiteY1" fmla="*/ 902735 h 1690452"/>
                <a:gd name="connsiteX2" fmla="*/ 1798103 w 2615390"/>
                <a:gd name="connsiteY2" fmla="*/ 884351 h 1690452"/>
                <a:gd name="connsiteX3" fmla="*/ 2200077 w 2615390"/>
                <a:gd name="connsiteY3" fmla="*/ 0 h 1690452"/>
                <a:gd name="connsiteX4" fmla="*/ 2594728 w 2615390"/>
                <a:gd name="connsiteY4" fmla="*/ 851358 h 1690452"/>
                <a:gd name="connsiteX5" fmla="*/ 2614730 w 2615390"/>
                <a:gd name="connsiteY5" fmla="*/ 1597788 h 1690452"/>
                <a:gd name="connsiteX6" fmla="*/ 823695 w 2615390"/>
                <a:gd name="connsiteY6" fmla="*/ 1690452 h 1690452"/>
                <a:gd name="connsiteX7" fmla="*/ 0 w 2615390"/>
                <a:gd name="connsiteY7" fmla="*/ 959936 h 1690452"/>
                <a:gd name="connsiteX8" fmla="*/ 770641 w 2615390"/>
                <a:gd name="connsiteY8" fmla="*/ 929976 h 1690452"/>
                <a:gd name="connsiteX0" fmla="*/ 770641 w 2615390"/>
                <a:gd name="connsiteY0" fmla="*/ 929976 h 1659993"/>
                <a:gd name="connsiteX1" fmla="*/ 1768003 w 2615390"/>
                <a:gd name="connsiteY1" fmla="*/ 902735 h 1659993"/>
                <a:gd name="connsiteX2" fmla="*/ 1798103 w 2615390"/>
                <a:gd name="connsiteY2" fmla="*/ 884351 h 1659993"/>
                <a:gd name="connsiteX3" fmla="*/ 2200077 w 2615390"/>
                <a:gd name="connsiteY3" fmla="*/ 0 h 1659993"/>
                <a:gd name="connsiteX4" fmla="*/ 2594728 w 2615390"/>
                <a:gd name="connsiteY4" fmla="*/ 851358 h 1659993"/>
                <a:gd name="connsiteX5" fmla="*/ 2614730 w 2615390"/>
                <a:gd name="connsiteY5" fmla="*/ 1597788 h 1659993"/>
                <a:gd name="connsiteX6" fmla="*/ 16508 w 2615390"/>
                <a:gd name="connsiteY6" fmla="*/ 1659993 h 1659993"/>
                <a:gd name="connsiteX7" fmla="*/ 0 w 2615390"/>
                <a:gd name="connsiteY7" fmla="*/ 959936 h 1659993"/>
                <a:gd name="connsiteX8" fmla="*/ 770641 w 2615390"/>
                <a:gd name="connsiteY8" fmla="*/ 929976 h 1659993"/>
                <a:gd name="connsiteX0" fmla="*/ 770641 w 2615390"/>
                <a:gd name="connsiteY0" fmla="*/ 929976 h 1659993"/>
                <a:gd name="connsiteX1" fmla="*/ 1768003 w 2615390"/>
                <a:gd name="connsiteY1" fmla="*/ 902735 h 1659993"/>
                <a:gd name="connsiteX2" fmla="*/ 1798103 w 2615390"/>
                <a:gd name="connsiteY2" fmla="*/ 884351 h 1659993"/>
                <a:gd name="connsiteX3" fmla="*/ 2200077 w 2615390"/>
                <a:gd name="connsiteY3" fmla="*/ 0 h 1659993"/>
                <a:gd name="connsiteX4" fmla="*/ 2594728 w 2615390"/>
                <a:gd name="connsiteY4" fmla="*/ 851358 h 1659993"/>
                <a:gd name="connsiteX5" fmla="*/ 2614730 w 2615390"/>
                <a:gd name="connsiteY5" fmla="*/ 1597788 h 1659993"/>
                <a:gd name="connsiteX6" fmla="*/ 16508 w 2615390"/>
                <a:gd name="connsiteY6" fmla="*/ 1659993 h 1659993"/>
                <a:gd name="connsiteX7" fmla="*/ 0 w 2615390"/>
                <a:gd name="connsiteY7" fmla="*/ 959936 h 1659993"/>
                <a:gd name="connsiteX8" fmla="*/ 770641 w 2615390"/>
                <a:gd name="connsiteY8" fmla="*/ 929976 h 1659993"/>
                <a:gd name="connsiteX0" fmla="*/ 770641 w 2615390"/>
                <a:gd name="connsiteY0" fmla="*/ 929976 h 1662883"/>
                <a:gd name="connsiteX1" fmla="*/ 1768003 w 2615390"/>
                <a:gd name="connsiteY1" fmla="*/ 902735 h 1662883"/>
                <a:gd name="connsiteX2" fmla="*/ 1798103 w 2615390"/>
                <a:gd name="connsiteY2" fmla="*/ 884351 h 1662883"/>
                <a:gd name="connsiteX3" fmla="*/ 2200077 w 2615390"/>
                <a:gd name="connsiteY3" fmla="*/ 0 h 1662883"/>
                <a:gd name="connsiteX4" fmla="*/ 2594728 w 2615390"/>
                <a:gd name="connsiteY4" fmla="*/ 851358 h 1662883"/>
                <a:gd name="connsiteX5" fmla="*/ 2614730 w 2615390"/>
                <a:gd name="connsiteY5" fmla="*/ 1597788 h 1662883"/>
                <a:gd name="connsiteX6" fmla="*/ 16508 w 2615390"/>
                <a:gd name="connsiteY6" fmla="*/ 1659993 h 1662883"/>
                <a:gd name="connsiteX7" fmla="*/ 0 w 2615390"/>
                <a:gd name="connsiteY7" fmla="*/ 959936 h 1662883"/>
                <a:gd name="connsiteX8" fmla="*/ 770641 w 2615390"/>
                <a:gd name="connsiteY8" fmla="*/ 929976 h 1662883"/>
                <a:gd name="connsiteX0" fmla="*/ 770641 w 2615390"/>
                <a:gd name="connsiteY0" fmla="*/ 92997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8" fmla="*/ 770641 w 2615390"/>
                <a:gd name="connsiteY8" fmla="*/ 929976 h 1663277"/>
                <a:gd name="connsiteX0" fmla="*/ 0 w 2615390"/>
                <a:gd name="connsiteY0" fmla="*/ 95993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0" fmla="*/ 0 w 2615390"/>
                <a:gd name="connsiteY0" fmla="*/ 95993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0" fmla="*/ 0 w 2615390"/>
                <a:gd name="connsiteY0" fmla="*/ 959936 h 1663277"/>
                <a:gd name="connsiteX1" fmla="*/ 1798103 w 2615390"/>
                <a:gd name="connsiteY1" fmla="*/ 884351 h 1663277"/>
                <a:gd name="connsiteX2" fmla="*/ 2200077 w 2615390"/>
                <a:gd name="connsiteY2" fmla="*/ 0 h 1663277"/>
                <a:gd name="connsiteX3" fmla="*/ 2594728 w 2615390"/>
                <a:gd name="connsiteY3" fmla="*/ 851358 h 1663277"/>
                <a:gd name="connsiteX4" fmla="*/ 2614730 w 2615390"/>
                <a:gd name="connsiteY4" fmla="*/ 1597788 h 1663277"/>
                <a:gd name="connsiteX5" fmla="*/ 16508 w 2615390"/>
                <a:gd name="connsiteY5" fmla="*/ 1659993 h 1663277"/>
                <a:gd name="connsiteX6" fmla="*/ 0 w 2615390"/>
                <a:gd name="connsiteY6" fmla="*/ 959936 h 1663277"/>
                <a:gd name="connsiteX0" fmla="*/ 0 w 2615390"/>
                <a:gd name="connsiteY0" fmla="*/ 959936 h 1663277"/>
                <a:gd name="connsiteX1" fmla="*/ 1798103 w 2615390"/>
                <a:gd name="connsiteY1" fmla="*/ 884351 h 1663277"/>
                <a:gd name="connsiteX2" fmla="*/ 2200077 w 2615390"/>
                <a:gd name="connsiteY2" fmla="*/ 0 h 1663277"/>
                <a:gd name="connsiteX3" fmla="*/ 2594728 w 2615390"/>
                <a:gd name="connsiteY3" fmla="*/ 851358 h 1663277"/>
                <a:gd name="connsiteX4" fmla="*/ 2614730 w 2615390"/>
                <a:gd name="connsiteY4" fmla="*/ 1597788 h 1663277"/>
                <a:gd name="connsiteX5" fmla="*/ 16508 w 2615390"/>
                <a:gd name="connsiteY5" fmla="*/ 1659993 h 1663277"/>
                <a:gd name="connsiteX6" fmla="*/ 0 w 2615390"/>
                <a:gd name="connsiteY6" fmla="*/ 959936 h 166327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5390" h="1684837">
                  <a:moveTo>
                    <a:pt x="0" y="981496"/>
                  </a:moveTo>
                  <a:lnTo>
                    <a:pt x="1793791" y="918847"/>
                  </a:lnTo>
                  <a:cubicBezTo>
                    <a:pt x="1983675" y="571282"/>
                    <a:pt x="2137170" y="154935"/>
                    <a:pt x="2210857" y="0"/>
                  </a:cubicBezTo>
                  <a:cubicBezTo>
                    <a:pt x="2282778" y="170362"/>
                    <a:pt x="2590441" y="869394"/>
                    <a:pt x="2594728" y="872918"/>
                  </a:cubicBezTo>
                  <a:cubicBezTo>
                    <a:pt x="2599110" y="1036415"/>
                    <a:pt x="2619264" y="1347506"/>
                    <a:pt x="2614730" y="1619348"/>
                  </a:cubicBezTo>
                  <a:cubicBezTo>
                    <a:pt x="1979643" y="1657851"/>
                    <a:pt x="604596" y="1696484"/>
                    <a:pt x="16508" y="1681553"/>
                  </a:cubicBezTo>
                  <a:cubicBezTo>
                    <a:pt x="7159" y="1483865"/>
                    <a:pt x="8842" y="1108242"/>
                    <a:pt x="0" y="981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495">
              <a:extLst>
                <a:ext uri="{FF2B5EF4-FFF2-40B4-BE49-F238E27FC236}">
                  <a16:creationId xmlns:a16="http://schemas.microsoft.com/office/drawing/2014/main" id="{B382CB44-2E34-45ED-B7B6-5E62AA28DCA7}"/>
                </a:ext>
              </a:extLst>
            </p:cNvPr>
            <p:cNvSpPr/>
            <p:nvPr/>
          </p:nvSpPr>
          <p:spPr>
            <a:xfrm>
              <a:off x="1784217" y="1235412"/>
              <a:ext cx="3002845" cy="3773412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506">
              <a:extLst>
                <a:ext uri="{FF2B5EF4-FFF2-40B4-BE49-F238E27FC236}">
                  <a16:creationId xmlns:a16="http://schemas.microsoft.com/office/drawing/2014/main" id="{F88DA9CE-5AEC-4AFF-810E-F0402DDCC245}"/>
                </a:ext>
              </a:extLst>
            </p:cNvPr>
            <p:cNvSpPr/>
            <p:nvPr/>
          </p:nvSpPr>
          <p:spPr>
            <a:xfrm>
              <a:off x="4133054" y="2759980"/>
              <a:ext cx="661795" cy="2118736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71069 w 516225"/>
                <a:gd name="connsiteY6" fmla="*/ 220580 h 1662136"/>
                <a:gd name="connsiteX7" fmla="*/ 231172 w 516225"/>
                <a:gd name="connsiteY7" fmla="*/ 63227 h 1662136"/>
                <a:gd name="connsiteX8" fmla="*/ 250793 w 516225"/>
                <a:gd name="connsiteY8" fmla="*/ 12173 h 1662136"/>
                <a:gd name="connsiteX9" fmla="*/ 261747 w 516225"/>
                <a:gd name="connsiteY9" fmla="*/ 362 h 1662136"/>
                <a:gd name="connsiteX10" fmla="*/ 272701 w 516225"/>
                <a:gd name="connsiteY10" fmla="*/ 10840 h 1662136"/>
                <a:gd name="connsiteX11" fmla="*/ 326231 w 516225"/>
                <a:gd name="connsiteY11" fmla="*/ 142666 h 1662136"/>
                <a:gd name="connsiteX12" fmla="*/ 364617 w 516225"/>
                <a:gd name="connsiteY12" fmla="*/ 237630 h 1662136"/>
                <a:gd name="connsiteX13" fmla="*/ 433864 w 516225"/>
                <a:gd name="connsiteY13" fmla="*/ 411937 h 1662136"/>
                <a:gd name="connsiteX14" fmla="*/ 480060 w 516225"/>
                <a:gd name="connsiteY14" fmla="*/ 529000 h 1662136"/>
                <a:gd name="connsiteX15" fmla="*/ 489395 w 516225"/>
                <a:gd name="connsiteY15" fmla="*/ 651682 h 1662136"/>
                <a:gd name="connsiteX16" fmla="*/ 506635 w 516225"/>
                <a:gd name="connsiteY16" fmla="*/ 1232992 h 1662136"/>
                <a:gd name="connsiteX17" fmla="*/ 512350 w 516225"/>
                <a:gd name="connsiteY17" fmla="*/ 1433970 h 1662136"/>
                <a:gd name="connsiteX18" fmla="*/ 514921 w 516225"/>
                <a:gd name="connsiteY18" fmla="*/ 1500169 h 1662136"/>
                <a:gd name="connsiteX19" fmla="*/ 515588 w 516225"/>
                <a:gd name="connsiteY19" fmla="*/ 1511503 h 1662136"/>
                <a:gd name="connsiteX20" fmla="*/ 516160 w 516225"/>
                <a:gd name="connsiteY20" fmla="*/ 1593609 h 1662136"/>
                <a:gd name="connsiteX21" fmla="*/ 496920 w 516225"/>
                <a:gd name="connsiteY21" fmla="*/ 1616850 h 1662136"/>
                <a:gd name="connsiteX22" fmla="*/ 148686 w 516225"/>
                <a:gd name="connsiteY22" fmla="*/ 1651807 h 1662136"/>
                <a:gd name="connsiteX23" fmla="*/ 72009 w 516225"/>
                <a:gd name="connsiteY23" fmla="*/ 1660855 h 1662136"/>
                <a:gd name="connsiteX24" fmla="*/ 36195 w 516225"/>
                <a:gd name="connsiteY24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171069 w 516225"/>
                <a:gd name="connsiteY5" fmla="*/ 220580 h 1662136"/>
                <a:gd name="connsiteX6" fmla="*/ 231172 w 516225"/>
                <a:gd name="connsiteY6" fmla="*/ 63227 h 1662136"/>
                <a:gd name="connsiteX7" fmla="*/ 250793 w 516225"/>
                <a:gd name="connsiteY7" fmla="*/ 12173 h 1662136"/>
                <a:gd name="connsiteX8" fmla="*/ 261747 w 516225"/>
                <a:gd name="connsiteY8" fmla="*/ 362 h 1662136"/>
                <a:gd name="connsiteX9" fmla="*/ 272701 w 516225"/>
                <a:gd name="connsiteY9" fmla="*/ 10840 h 1662136"/>
                <a:gd name="connsiteX10" fmla="*/ 326231 w 516225"/>
                <a:gd name="connsiteY10" fmla="*/ 142666 h 1662136"/>
                <a:gd name="connsiteX11" fmla="*/ 364617 w 516225"/>
                <a:gd name="connsiteY11" fmla="*/ 237630 h 1662136"/>
                <a:gd name="connsiteX12" fmla="*/ 433864 w 516225"/>
                <a:gd name="connsiteY12" fmla="*/ 411937 h 1662136"/>
                <a:gd name="connsiteX13" fmla="*/ 480060 w 516225"/>
                <a:gd name="connsiteY13" fmla="*/ 529000 h 1662136"/>
                <a:gd name="connsiteX14" fmla="*/ 489395 w 516225"/>
                <a:gd name="connsiteY14" fmla="*/ 651682 h 1662136"/>
                <a:gd name="connsiteX15" fmla="*/ 506635 w 516225"/>
                <a:gd name="connsiteY15" fmla="*/ 1232992 h 1662136"/>
                <a:gd name="connsiteX16" fmla="*/ 512350 w 516225"/>
                <a:gd name="connsiteY16" fmla="*/ 1433970 h 1662136"/>
                <a:gd name="connsiteX17" fmla="*/ 514921 w 516225"/>
                <a:gd name="connsiteY17" fmla="*/ 1500169 h 1662136"/>
                <a:gd name="connsiteX18" fmla="*/ 515588 w 516225"/>
                <a:gd name="connsiteY18" fmla="*/ 1511503 h 1662136"/>
                <a:gd name="connsiteX19" fmla="*/ 516160 w 516225"/>
                <a:gd name="connsiteY19" fmla="*/ 1593609 h 1662136"/>
                <a:gd name="connsiteX20" fmla="*/ 496920 w 516225"/>
                <a:gd name="connsiteY20" fmla="*/ 1616850 h 1662136"/>
                <a:gd name="connsiteX21" fmla="*/ 148686 w 516225"/>
                <a:gd name="connsiteY21" fmla="*/ 1651807 h 1662136"/>
                <a:gd name="connsiteX22" fmla="*/ 72009 w 516225"/>
                <a:gd name="connsiteY22" fmla="*/ 1660855 h 1662136"/>
                <a:gd name="connsiteX23" fmla="*/ 36195 w 516225"/>
                <a:gd name="connsiteY23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171069 w 516225"/>
                <a:gd name="connsiteY4" fmla="*/ 220580 h 1662136"/>
                <a:gd name="connsiteX5" fmla="*/ 231172 w 516225"/>
                <a:gd name="connsiteY5" fmla="*/ 63227 h 1662136"/>
                <a:gd name="connsiteX6" fmla="*/ 250793 w 516225"/>
                <a:gd name="connsiteY6" fmla="*/ 12173 h 1662136"/>
                <a:gd name="connsiteX7" fmla="*/ 261747 w 516225"/>
                <a:gd name="connsiteY7" fmla="*/ 362 h 1662136"/>
                <a:gd name="connsiteX8" fmla="*/ 272701 w 516225"/>
                <a:gd name="connsiteY8" fmla="*/ 10840 h 1662136"/>
                <a:gd name="connsiteX9" fmla="*/ 326231 w 516225"/>
                <a:gd name="connsiteY9" fmla="*/ 142666 h 1662136"/>
                <a:gd name="connsiteX10" fmla="*/ 364617 w 516225"/>
                <a:gd name="connsiteY10" fmla="*/ 237630 h 1662136"/>
                <a:gd name="connsiteX11" fmla="*/ 433864 w 516225"/>
                <a:gd name="connsiteY11" fmla="*/ 411937 h 1662136"/>
                <a:gd name="connsiteX12" fmla="*/ 480060 w 516225"/>
                <a:gd name="connsiteY12" fmla="*/ 529000 h 1662136"/>
                <a:gd name="connsiteX13" fmla="*/ 489395 w 516225"/>
                <a:gd name="connsiteY13" fmla="*/ 651682 h 1662136"/>
                <a:gd name="connsiteX14" fmla="*/ 506635 w 516225"/>
                <a:gd name="connsiteY14" fmla="*/ 1232992 h 1662136"/>
                <a:gd name="connsiteX15" fmla="*/ 512350 w 516225"/>
                <a:gd name="connsiteY15" fmla="*/ 1433970 h 1662136"/>
                <a:gd name="connsiteX16" fmla="*/ 514921 w 516225"/>
                <a:gd name="connsiteY16" fmla="*/ 1500169 h 1662136"/>
                <a:gd name="connsiteX17" fmla="*/ 515588 w 516225"/>
                <a:gd name="connsiteY17" fmla="*/ 1511503 h 1662136"/>
                <a:gd name="connsiteX18" fmla="*/ 516160 w 516225"/>
                <a:gd name="connsiteY18" fmla="*/ 1593609 h 1662136"/>
                <a:gd name="connsiteX19" fmla="*/ 496920 w 516225"/>
                <a:gd name="connsiteY19" fmla="*/ 1616850 h 1662136"/>
                <a:gd name="connsiteX20" fmla="*/ 148686 w 516225"/>
                <a:gd name="connsiteY20" fmla="*/ 1651807 h 1662136"/>
                <a:gd name="connsiteX21" fmla="*/ 72009 w 516225"/>
                <a:gd name="connsiteY21" fmla="*/ 1660855 h 1662136"/>
                <a:gd name="connsiteX22" fmla="*/ 36195 w 516225"/>
                <a:gd name="connsiteY22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31172 w 516225"/>
                <a:gd name="connsiteY4" fmla="*/ 63227 h 1662136"/>
                <a:gd name="connsiteX5" fmla="*/ 250793 w 516225"/>
                <a:gd name="connsiteY5" fmla="*/ 12173 h 1662136"/>
                <a:gd name="connsiteX6" fmla="*/ 261747 w 516225"/>
                <a:gd name="connsiteY6" fmla="*/ 362 h 1662136"/>
                <a:gd name="connsiteX7" fmla="*/ 272701 w 516225"/>
                <a:gd name="connsiteY7" fmla="*/ 10840 h 1662136"/>
                <a:gd name="connsiteX8" fmla="*/ 326231 w 516225"/>
                <a:gd name="connsiteY8" fmla="*/ 142666 h 1662136"/>
                <a:gd name="connsiteX9" fmla="*/ 364617 w 516225"/>
                <a:gd name="connsiteY9" fmla="*/ 237630 h 1662136"/>
                <a:gd name="connsiteX10" fmla="*/ 433864 w 516225"/>
                <a:gd name="connsiteY10" fmla="*/ 411937 h 1662136"/>
                <a:gd name="connsiteX11" fmla="*/ 480060 w 516225"/>
                <a:gd name="connsiteY11" fmla="*/ 529000 h 1662136"/>
                <a:gd name="connsiteX12" fmla="*/ 489395 w 516225"/>
                <a:gd name="connsiteY12" fmla="*/ 651682 h 1662136"/>
                <a:gd name="connsiteX13" fmla="*/ 506635 w 516225"/>
                <a:gd name="connsiteY13" fmla="*/ 1232992 h 1662136"/>
                <a:gd name="connsiteX14" fmla="*/ 512350 w 516225"/>
                <a:gd name="connsiteY14" fmla="*/ 1433970 h 1662136"/>
                <a:gd name="connsiteX15" fmla="*/ 514921 w 516225"/>
                <a:gd name="connsiteY15" fmla="*/ 1500169 h 1662136"/>
                <a:gd name="connsiteX16" fmla="*/ 515588 w 516225"/>
                <a:gd name="connsiteY16" fmla="*/ 1511503 h 1662136"/>
                <a:gd name="connsiteX17" fmla="*/ 516160 w 516225"/>
                <a:gd name="connsiteY17" fmla="*/ 1593609 h 1662136"/>
                <a:gd name="connsiteX18" fmla="*/ 496920 w 516225"/>
                <a:gd name="connsiteY18" fmla="*/ 1616850 h 1662136"/>
                <a:gd name="connsiteX19" fmla="*/ 148686 w 516225"/>
                <a:gd name="connsiteY19" fmla="*/ 1651807 h 1662136"/>
                <a:gd name="connsiteX20" fmla="*/ 72009 w 516225"/>
                <a:gd name="connsiteY20" fmla="*/ 1660855 h 1662136"/>
                <a:gd name="connsiteX21" fmla="*/ 36195 w 516225"/>
                <a:gd name="connsiteY21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326231 w 516225"/>
                <a:gd name="connsiteY7" fmla="*/ 142666 h 1662136"/>
                <a:gd name="connsiteX8" fmla="*/ 364617 w 516225"/>
                <a:gd name="connsiteY8" fmla="*/ 237630 h 1662136"/>
                <a:gd name="connsiteX9" fmla="*/ 433864 w 516225"/>
                <a:gd name="connsiteY9" fmla="*/ 411937 h 1662136"/>
                <a:gd name="connsiteX10" fmla="*/ 480060 w 516225"/>
                <a:gd name="connsiteY10" fmla="*/ 529000 h 1662136"/>
                <a:gd name="connsiteX11" fmla="*/ 489395 w 516225"/>
                <a:gd name="connsiteY11" fmla="*/ 651682 h 1662136"/>
                <a:gd name="connsiteX12" fmla="*/ 506635 w 516225"/>
                <a:gd name="connsiteY12" fmla="*/ 1232992 h 1662136"/>
                <a:gd name="connsiteX13" fmla="*/ 512350 w 516225"/>
                <a:gd name="connsiteY13" fmla="*/ 1433970 h 1662136"/>
                <a:gd name="connsiteX14" fmla="*/ 514921 w 516225"/>
                <a:gd name="connsiteY14" fmla="*/ 1500169 h 1662136"/>
                <a:gd name="connsiteX15" fmla="*/ 515588 w 516225"/>
                <a:gd name="connsiteY15" fmla="*/ 1511503 h 1662136"/>
                <a:gd name="connsiteX16" fmla="*/ 516160 w 516225"/>
                <a:gd name="connsiteY16" fmla="*/ 1593609 h 1662136"/>
                <a:gd name="connsiteX17" fmla="*/ 496920 w 516225"/>
                <a:gd name="connsiteY17" fmla="*/ 1616850 h 1662136"/>
                <a:gd name="connsiteX18" fmla="*/ 148686 w 516225"/>
                <a:gd name="connsiteY18" fmla="*/ 1651807 h 1662136"/>
                <a:gd name="connsiteX19" fmla="*/ 72009 w 516225"/>
                <a:gd name="connsiteY19" fmla="*/ 1660855 h 1662136"/>
                <a:gd name="connsiteX20" fmla="*/ 36195 w 516225"/>
                <a:gd name="connsiteY20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326231 w 516225"/>
                <a:gd name="connsiteY7" fmla="*/ 142666 h 1662136"/>
                <a:gd name="connsiteX8" fmla="*/ 433864 w 516225"/>
                <a:gd name="connsiteY8" fmla="*/ 411937 h 1662136"/>
                <a:gd name="connsiteX9" fmla="*/ 480060 w 516225"/>
                <a:gd name="connsiteY9" fmla="*/ 529000 h 1662136"/>
                <a:gd name="connsiteX10" fmla="*/ 489395 w 516225"/>
                <a:gd name="connsiteY10" fmla="*/ 651682 h 1662136"/>
                <a:gd name="connsiteX11" fmla="*/ 506635 w 516225"/>
                <a:gd name="connsiteY11" fmla="*/ 1232992 h 1662136"/>
                <a:gd name="connsiteX12" fmla="*/ 512350 w 516225"/>
                <a:gd name="connsiteY12" fmla="*/ 1433970 h 1662136"/>
                <a:gd name="connsiteX13" fmla="*/ 514921 w 516225"/>
                <a:gd name="connsiteY13" fmla="*/ 1500169 h 1662136"/>
                <a:gd name="connsiteX14" fmla="*/ 515588 w 516225"/>
                <a:gd name="connsiteY14" fmla="*/ 1511503 h 1662136"/>
                <a:gd name="connsiteX15" fmla="*/ 516160 w 516225"/>
                <a:gd name="connsiteY15" fmla="*/ 1593609 h 1662136"/>
                <a:gd name="connsiteX16" fmla="*/ 496920 w 516225"/>
                <a:gd name="connsiteY16" fmla="*/ 1616850 h 1662136"/>
                <a:gd name="connsiteX17" fmla="*/ 148686 w 516225"/>
                <a:gd name="connsiteY17" fmla="*/ 1651807 h 1662136"/>
                <a:gd name="connsiteX18" fmla="*/ 72009 w 516225"/>
                <a:gd name="connsiteY18" fmla="*/ 1660855 h 1662136"/>
                <a:gd name="connsiteX19" fmla="*/ 36195 w 516225"/>
                <a:gd name="connsiteY19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33864 w 516225"/>
                <a:gd name="connsiteY7" fmla="*/ 411937 h 1662136"/>
                <a:gd name="connsiteX8" fmla="*/ 480060 w 516225"/>
                <a:gd name="connsiteY8" fmla="*/ 529000 h 1662136"/>
                <a:gd name="connsiteX9" fmla="*/ 489395 w 516225"/>
                <a:gd name="connsiteY9" fmla="*/ 651682 h 1662136"/>
                <a:gd name="connsiteX10" fmla="*/ 506635 w 516225"/>
                <a:gd name="connsiteY10" fmla="*/ 1232992 h 1662136"/>
                <a:gd name="connsiteX11" fmla="*/ 512350 w 516225"/>
                <a:gd name="connsiteY11" fmla="*/ 1433970 h 1662136"/>
                <a:gd name="connsiteX12" fmla="*/ 514921 w 516225"/>
                <a:gd name="connsiteY12" fmla="*/ 1500169 h 1662136"/>
                <a:gd name="connsiteX13" fmla="*/ 515588 w 516225"/>
                <a:gd name="connsiteY13" fmla="*/ 1511503 h 1662136"/>
                <a:gd name="connsiteX14" fmla="*/ 516160 w 516225"/>
                <a:gd name="connsiteY14" fmla="*/ 1593609 h 1662136"/>
                <a:gd name="connsiteX15" fmla="*/ 496920 w 516225"/>
                <a:gd name="connsiteY15" fmla="*/ 1616850 h 1662136"/>
                <a:gd name="connsiteX16" fmla="*/ 148686 w 516225"/>
                <a:gd name="connsiteY16" fmla="*/ 1651807 h 1662136"/>
                <a:gd name="connsiteX17" fmla="*/ 72009 w 516225"/>
                <a:gd name="connsiteY17" fmla="*/ 1660855 h 1662136"/>
                <a:gd name="connsiteX18" fmla="*/ 36195 w 516225"/>
                <a:gd name="connsiteY18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489395 w 516225"/>
                <a:gd name="connsiteY8" fmla="*/ 651682 h 1662136"/>
                <a:gd name="connsiteX9" fmla="*/ 506635 w 516225"/>
                <a:gd name="connsiteY9" fmla="*/ 1232992 h 1662136"/>
                <a:gd name="connsiteX10" fmla="*/ 512350 w 516225"/>
                <a:gd name="connsiteY10" fmla="*/ 1433970 h 1662136"/>
                <a:gd name="connsiteX11" fmla="*/ 514921 w 516225"/>
                <a:gd name="connsiteY11" fmla="*/ 1500169 h 1662136"/>
                <a:gd name="connsiteX12" fmla="*/ 515588 w 516225"/>
                <a:gd name="connsiteY12" fmla="*/ 1511503 h 1662136"/>
                <a:gd name="connsiteX13" fmla="*/ 516160 w 516225"/>
                <a:gd name="connsiteY13" fmla="*/ 1593609 h 1662136"/>
                <a:gd name="connsiteX14" fmla="*/ 496920 w 516225"/>
                <a:gd name="connsiteY14" fmla="*/ 1616850 h 1662136"/>
                <a:gd name="connsiteX15" fmla="*/ 148686 w 516225"/>
                <a:gd name="connsiteY15" fmla="*/ 1651807 h 1662136"/>
                <a:gd name="connsiteX16" fmla="*/ 72009 w 516225"/>
                <a:gd name="connsiteY16" fmla="*/ 1660855 h 1662136"/>
                <a:gd name="connsiteX17" fmla="*/ 36195 w 516225"/>
                <a:gd name="connsiteY17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06635 w 516225"/>
                <a:gd name="connsiteY8" fmla="*/ 1232992 h 1662136"/>
                <a:gd name="connsiteX9" fmla="*/ 512350 w 516225"/>
                <a:gd name="connsiteY9" fmla="*/ 1433970 h 1662136"/>
                <a:gd name="connsiteX10" fmla="*/ 514921 w 516225"/>
                <a:gd name="connsiteY10" fmla="*/ 1500169 h 1662136"/>
                <a:gd name="connsiteX11" fmla="*/ 515588 w 516225"/>
                <a:gd name="connsiteY11" fmla="*/ 1511503 h 1662136"/>
                <a:gd name="connsiteX12" fmla="*/ 516160 w 516225"/>
                <a:gd name="connsiteY12" fmla="*/ 1593609 h 1662136"/>
                <a:gd name="connsiteX13" fmla="*/ 496920 w 516225"/>
                <a:gd name="connsiteY13" fmla="*/ 1616850 h 1662136"/>
                <a:gd name="connsiteX14" fmla="*/ 148686 w 516225"/>
                <a:gd name="connsiteY14" fmla="*/ 1651807 h 1662136"/>
                <a:gd name="connsiteX15" fmla="*/ 72009 w 516225"/>
                <a:gd name="connsiteY15" fmla="*/ 1660855 h 1662136"/>
                <a:gd name="connsiteX16" fmla="*/ 36195 w 516225"/>
                <a:gd name="connsiteY16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2350 w 516225"/>
                <a:gd name="connsiteY8" fmla="*/ 1433970 h 1662136"/>
                <a:gd name="connsiteX9" fmla="*/ 514921 w 516225"/>
                <a:gd name="connsiteY9" fmla="*/ 1500169 h 1662136"/>
                <a:gd name="connsiteX10" fmla="*/ 515588 w 516225"/>
                <a:gd name="connsiteY10" fmla="*/ 1511503 h 1662136"/>
                <a:gd name="connsiteX11" fmla="*/ 516160 w 516225"/>
                <a:gd name="connsiteY11" fmla="*/ 1593609 h 1662136"/>
                <a:gd name="connsiteX12" fmla="*/ 496920 w 516225"/>
                <a:gd name="connsiteY12" fmla="*/ 1616850 h 1662136"/>
                <a:gd name="connsiteX13" fmla="*/ 148686 w 516225"/>
                <a:gd name="connsiteY13" fmla="*/ 1651807 h 1662136"/>
                <a:gd name="connsiteX14" fmla="*/ 72009 w 516225"/>
                <a:gd name="connsiteY14" fmla="*/ 1660855 h 1662136"/>
                <a:gd name="connsiteX15" fmla="*/ 36195 w 516225"/>
                <a:gd name="connsiteY15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4921 w 516225"/>
                <a:gd name="connsiteY8" fmla="*/ 1500169 h 1662136"/>
                <a:gd name="connsiteX9" fmla="*/ 515588 w 516225"/>
                <a:gd name="connsiteY9" fmla="*/ 1511503 h 1662136"/>
                <a:gd name="connsiteX10" fmla="*/ 516160 w 516225"/>
                <a:gd name="connsiteY10" fmla="*/ 1593609 h 1662136"/>
                <a:gd name="connsiteX11" fmla="*/ 496920 w 516225"/>
                <a:gd name="connsiteY11" fmla="*/ 1616850 h 1662136"/>
                <a:gd name="connsiteX12" fmla="*/ 148686 w 516225"/>
                <a:gd name="connsiteY12" fmla="*/ 1651807 h 1662136"/>
                <a:gd name="connsiteX13" fmla="*/ 72009 w 516225"/>
                <a:gd name="connsiteY13" fmla="*/ 1660855 h 1662136"/>
                <a:gd name="connsiteX14" fmla="*/ 36195 w 516225"/>
                <a:gd name="connsiteY14" fmla="*/ 1636090 h 1662136"/>
                <a:gd name="connsiteX0" fmla="*/ 36195 w 518924"/>
                <a:gd name="connsiteY0" fmla="*/ 1636090 h 1662136"/>
                <a:gd name="connsiteX1" fmla="*/ 18288 w 518924"/>
                <a:gd name="connsiteY1" fmla="*/ 1142219 h 1662136"/>
                <a:gd name="connsiteX2" fmla="*/ 5334 w 518924"/>
                <a:gd name="connsiteY2" fmla="*/ 800938 h 1662136"/>
                <a:gd name="connsiteX3" fmla="*/ 0 w 518924"/>
                <a:gd name="connsiteY3" fmla="*/ 679876 h 1662136"/>
                <a:gd name="connsiteX4" fmla="*/ 250793 w 518924"/>
                <a:gd name="connsiteY4" fmla="*/ 12173 h 1662136"/>
                <a:gd name="connsiteX5" fmla="*/ 261747 w 518924"/>
                <a:gd name="connsiteY5" fmla="*/ 362 h 1662136"/>
                <a:gd name="connsiteX6" fmla="*/ 272701 w 518924"/>
                <a:gd name="connsiteY6" fmla="*/ 10840 h 1662136"/>
                <a:gd name="connsiteX7" fmla="*/ 480060 w 518924"/>
                <a:gd name="connsiteY7" fmla="*/ 529000 h 1662136"/>
                <a:gd name="connsiteX8" fmla="*/ 514921 w 518924"/>
                <a:gd name="connsiteY8" fmla="*/ 1500169 h 1662136"/>
                <a:gd name="connsiteX9" fmla="*/ 516160 w 518924"/>
                <a:gd name="connsiteY9" fmla="*/ 1593609 h 1662136"/>
                <a:gd name="connsiteX10" fmla="*/ 496920 w 518924"/>
                <a:gd name="connsiteY10" fmla="*/ 1616850 h 1662136"/>
                <a:gd name="connsiteX11" fmla="*/ 148686 w 518924"/>
                <a:gd name="connsiteY11" fmla="*/ 1651807 h 1662136"/>
                <a:gd name="connsiteX12" fmla="*/ 72009 w 518924"/>
                <a:gd name="connsiteY12" fmla="*/ 1660855 h 1662136"/>
                <a:gd name="connsiteX13" fmla="*/ 36195 w 518924"/>
                <a:gd name="connsiteY13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6160 w 516225"/>
                <a:gd name="connsiteY8" fmla="*/ 1593609 h 1662136"/>
                <a:gd name="connsiteX9" fmla="*/ 496920 w 516225"/>
                <a:gd name="connsiteY9" fmla="*/ 1616850 h 1662136"/>
                <a:gd name="connsiteX10" fmla="*/ 148686 w 516225"/>
                <a:gd name="connsiteY10" fmla="*/ 1651807 h 1662136"/>
                <a:gd name="connsiteX11" fmla="*/ 72009 w 516225"/>
                <a:gd name="connsiteY11" fmla="*/ 1660855 h 1662136"/>
                <a:gd name="connsiteX12" fmla="*/ 36195 w 516225"/>
                <a:gd name="connsiteY12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6160 w 516225"/>
                <a:gd name="connsiteY8" fmla="*/ 1593609 h 1662136"/>
                <a:gd name="connsiteX9" fmla="*/ 496920 w 516225"/>
                <a:gd name="connsiteY9" fmla="*/ 1616850 h 1662136"/>
                <a:gd name="connsiteX10" fmla="*/ 72009 w 516225"/>
                <a:gd name="connsiteY10" fmla="*/ 1660855 h 1662136"/>
                <a:gd name="connsiteX11" fmla="*/ 36195 w 516225"/>
                <a:gd name="connsiteY11" fmla="*/ 1636090 h 1662136"/>
                <a:gd name="connsiteX0" fmla="*/ 36195 w 516225"/>
                <a:gd name="connsiteY0" fmla="*/ 1636090 h 1662136"/>
                <a:gd name="connsiteX1" fmla="*/ 5334 w 516225"/>
                <a:gd name="connsiteY1" fmla="*/ 800938 h 1662136"/>
                <a:gd name="connsiteX2" fmla="*/ 0 w 516225"/>
                <a:gd name="connsiteY2" fmla="*/ 679876 h 1662136"/>
                <a:gd name="connsiteX3" fmla="*/ 250793 w 516225"/>
                <a:gd name="connsiteY3" fmla="*/ 12173 h 1662136"/>
                <a:gd name="connsiteX4" fmla="*/ 261747 w 516225"/>
                <a:gd name="connsiteY4" fmla="*/ 362 h 1662136"/>
                <a:gd name="connsiteX5" fmla="*/ 272701 w 516225"/>
                <a:gd name="connsiteY5" fmla="*/ 10840 h 1662136"/>
                <a:gd name="connsiteX6" fmla="*/ 480060 w 516225"/>
                <a:gd name="connsiteY6" fmla="*/ 529000 h 1662136"/>
                <a:gd name="connsiteX7" fmla="*/ 516160 w 516225"/>
                <a:gd name="connsiteY7" fmla="*/ 1593609 h 1662136"/>
                <a:gd name="connsiteX8" fmla="*/ 496920 w 516225"/>
                <a:gd name="connsiteY8" fmla="*/ 1616850 h 1662136"/>
                <a:gd name="connsiteX9" fmla="*/ 72009 w 516225"/>
                <a:gd name="connsiteY9" fmla="*/ 1660855 h 1662136"/>
                <a:gd name="connsiteX10" fmla="*/ 36195 w 516225"/>
                <a:gd name="connsiteY10" fmla="*/ 1636090 h 1662136"/>
                <a:gd name="connsiteX0" fmla="*/ 47435 w 527465"/>
                <a:gd name="connsiteY0" fmla="*/ 1636090 h 1662136"/>
                <a:gd name="connsiteX1" fmla="*/ 11240 w 527465"/>
                <a:gd name="connsiteY1" fmla="*/ 679876 h 1662136"/>
                <a:gd name="connsiteX2" fmla="*/ 262033 w 527465"/>
                <a:gd name="connsiteY2" fmla="*/ 12173 h 1662136"/>
                <a:gd name="connsiteX3" fmla="*/ 272987 w 527465"/>
                <a:gd name="connsiteY3" fmla="*/ 362 h 1662136"/>
                <a:gd name="connsiteX4" fmla="*/ 283941 w 527465"/>
                <a:gd name="connsiteY4" fmla="*/ 10840 h 1662136"/>
                <a:gd name="connsiteX5" fmla="*/ 491300 w 527465"/>
                <a:gd name="connsiteY5" fmla="*/ 529000 h 1662136"/>
                <a:gd name="connsiteX6" fmla="*/ 527400 w 527465"/>
                <a:gd name="connsiteY6" fmla="*/ 1593609 h 1662136"/>
                <a:gd name="connsiteX7" fmla="*/ 508160 w 527465"/>
                <a:gd name="connsiteY7" fmla="*/ 1616850 h 1662136"/>
                <a:gd name="connsiteX8" fmla="*/ 83249 w 527465"/>
                <a:gd name="connsiteY8" fmla="*/ 1660855 h 1662136"/>
                <a:gd name="connsiteX9" fmla="*/ 47435 w 52746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16850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16850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29787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36022"/>
                <a:gd name="connsiteY0" fmla="*/ 1636090 h 1658579"/>
                <a:gd name="connsiteX1" fmla="*/ 0 w 536022"/>
                <a:gd name="connsiteY1" fmla="*/ 679876 h 1658579"/>
                <a:gd name="connsiteX2" fmla="*/ 250793 w 536022"/>
                <a:gd name="connsiteY2" fmla="*/ 12173 h 1658579"/>
                <a:gd name="connsiteX3" fmla="*/ 261747 w 536022"/>
                <a:gd name="connsiteY3" fmla="*/ 362 h 1658579"/>
                <a:gd name="connsiteX4" fmla="*/ 272701 w 536022"/>
                <a:gd name="connsiteY4" fmla="*/ 10840 h 1658579"/>
                <a:gd name="connsiteX5" fmla="*/ 480060 w 536022"/>
                <a:gd name="connsiteY5" fmla="*/ 529000 h 1658579"/>
                <a:gd name="connsiteX6" fmla="*/ 516160 w 536022"/>
                <a:gd name="connsiteY6" fmla="*/ 1593609 h 1658579"/>
                <a:gd name="connsiteX7" fmla="*/ 496920 w 536022"/>
                <a:gd name="connsiteY7" fmla="*/ 1629787 h 1658579"/>
                <a:gd name="connsiteX8" fmla="*/ 69853 w 536022"/>
                <a:gd name="connsiteY8" fmla="*/ 1656543 h 1658579"/>
                <a:gd name="connsiteX9" fmla="*/ 36195 w 536022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79876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593609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79876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598797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598797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17417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17417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4693 w 518058"/>
                <a:gd name="connsiteY5" fmla="*/ 505834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058" h="1658579">
                  <a:moveTo>
                    <a:pt x="36195" y="1636090"/>
                  </a:moveTo>
                  <a:cubicBezTo>
                    <a:pt x="24194" y="1472594"/>
                    <a:pt x="15979" y="918006"/>
                    <a:pt x="0" y="615013"/>
                  </a:cubicBezTo>
                  <a:cubicBezTo>
                    <a:pt x="57125" y="483552"/>
                    <a:pt x="207169" y="125425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309087" y="98946"/>
                    <a:pt x="441627" y="405977"/>
                    <a:pt x="484693" y="505834"/>
                  </a:cubicBezTo>
                  <a:cubicBezTo>
                    <a:pt x="503709" y="804126"/>
                    <a:pt x="513350" y="1418770"/>
                    <a:pt x="516160" y="1600078"/>
                  </a:cubicBezTo>
                  <a:cubicBezTo>
                    <a:pt x="516827" y="1615032"/>
                    <a:pt x="526027" y="1636547"/>
                    <a:pt x="496920" y="1629787"/>
                  </a:cubicBezTo>
                  <a:cubicBezTo>
                    <a:pt x="422536" y="1640276"/>
                    <a:pt x="212209" y="1647624"/>
                    <a:pt x="69853" y="1656543"/>
                  </a:cubicBezTo>
                  <a:cubicBezTo>
                    <a:pt x="48898" y="1660068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507">
              <a:extLst>
                <a:ext uri="{FF2B5EF4-FFF2-40B4-BE49-F238E27FC236}">
                  <a16:creationId xmlns:a16="http://schemas.microsoft.com/office/drawing/2014/main" id="{AFB659A9-EAB7-41BA-ACB0-47AA38B62716}"/>
                </a:ext>
              </a:extLst>
            </p:cNvPr>
            <p:cNvSpPr/>
            <p:nvPr/>
          </p:nvSpPr>
          <p:spPr>
            <a:xfrm>
              <a:off x="2783742" y="4029898"/>
              <a:ext cx="521763" cy="888797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7800 w 408444"/>
                <a:gd name="connsiteY7" fmla="*/ 625574 h 733001"/>
                <a:gd name="connsiteX8" fmla="*/ 408372 w 408444"/>
                <a:gd name="connsiteY8" fmla="*/ 698250 h 733001"/>
                <a:gd name="connsiteX9" fmla="*/ 389512 w 408444"/>
                <a:gd name="connsiteY9" fmla="*/ 718443 h 733001"/>
                <a:gd name="connsiteX10" fmla="*/ 159484 w 408444"/>
                <a:gd name="connsiteY10" fmla="*/ 728063 h 733001"/>
                <a:gd name="connsiteX11" fmla="*/ 140529 w 408444"/>
                <a:gd name="connsiteY11" fmla="*/ 730921 h 733001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  <a:gd name="connsiteX9" fmla="*/ 159484 w 408444"/>
                <a:gd name="connsiteY9" fmla="*/ 728063 h 733001"/>
                <a:gd name="connsiteX10" fmla="*/ 140529 w 408444"/>
                <a:gd name="connsiteY10" fmla="*/ 730921 h 733001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  <a:gd name="connsiteX9" fmla="*/ 140529 w 408444"/>
                <a:gd name="connsiteY9" fmla="*/ 730921 h 733001"/>
                <a:gd name="connsiteX0" fmla="*/ 389512 w 408444"/>
                <a:gd name="connsiteY0" fmla="*/ 718443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44" h="733001">
                  <a:moveTo>
                    <a:pt x="389512" y="718443"/>
                  </a:moveTo>
                  <a:lnTo>
                    <a:pt x="48422" y="732921"/>
                  </a:ln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19752" y="600492"/>
                    <a:pt x="-298" y="163691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lnTo>
                    <a:pt x="364080" y="68"/>
                  </a:ln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5561" y="140816"/>
                    <a:pt x="408150" y="582585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509">
              <a:extLst>
                <a:ext uri="{FF2B5EF4-FFF2-40B4-BE49-F238E27FC236}">
                  <a16:creationId xmlns:a16="http://schemas.microsoft.com/office/drawing/2014/main" id="{67E6ED7D-5730-4BF4-9DA2-ECA55DC35252}"/>
                </a:ext>
              </a:extLst>
            </p:cNvPr>
            <p:cNvSpPr/>
            <p:nvPr/>
          </p:nvSpPr>
          <p:spPr>
            <a:xfrm>
              <a:off x="4786180" y="4592032"/>
              <a:ext cx="6722" cy="84687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3" name="Chart 1">
            <a:extLst>
              <a:ext uri="{FF2B5EF4-FFF2-40B4-BE49-F238E27FC236}">
                <a16:creationId xmlns:a16="http://schemas.microsoft.com/office/drawing/2014/main" id="{2995355D-7AFC-45F4-B78A-74F98DCA0062}"/>
              </a:ext>
            </a:extLst>
          </p:cNvPr>
          <p:cNvGraphicFramePr/>
          <p:nvPr/>
        </p:nvGraphicFramePr>
        <p:xfrm>
          <a:off x="921728" y="1765810"/>
          <a:ext cx="10348546" cy="343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:a16="http://schemas.microsoft.com/office/drawing/2014/main" id="{B290D6C6-CCC7-4924-A49E-C7BE545877A2}"/>
              </a:ext>
            </a:extLst>
          </p:cNvPr>
          <p:cNvGrpSpPr/>
          <p:nvPr/>
        </p:nvGrpSpPr>
        <p:grpSpPr>
          <a:xfrm>
            <a:off x="6659067" y="3387660"/>
            <a:ext cx="1192042" cy="344241"/>
            <a:chOff x="9041456" y="3158916"/>
            <a:chExt cx="1376867" cy="397615"/>
          </a:xfrm>
          <a:solidFill>
            <a:schemeClr val="accent1"/>
          </a:solidFill>
        </p:grpSpPr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3664C6C2-90E0-4BAD-9ED1-81A9A7821ADB}"/>
                </a:ext>
              </a:extLst>
            </p:cNvPr>
            <p:cNvSpPr>
              <a:spLocks/>
            </p:cNvSpPr>
            <p:nvPr/>
          </p:nvSpPr>
          <p:spPr>
            <a:xfrm>
              <a:off x="10020708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F3B9C024-E0A0-48C6-AD3C-31CF54C8C7D9}"/>
                </a:ext>
              </a:extLst>
            </p:cNvPr>
            <p:cNvSpPr>
              <a:spLocks/>
            </p:cNvSpPr>
            <p:nvPr/>
          </p:nvSpPr>
          <p:spPr>
            <a:xfrm>
              <a:off x="9531082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6950E48E-D5F0-4CD3-8E1D-53E8D1C74883}"/>
                </a:ext>
              </a:extLst>
            </p:cNvPr>
            <p:cNvSpPr>
              <a:spLocks/>
            </p:cNvSpPr>
            <p:nvPr/>
          </p:nvSpPr>
          <p:spPr>
            <a:xfrm>
              <a:off x="9041456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998B38E-7A2E-4D73-8E9D-EA5B64868CCB}"/>
              </a:ext>
            </a:extLst>
          </p:cNvPr>
          <p:cNvGrpSpPr/>
          <p:nvPr/>
        </p:nvGrpSpPr>
        <p:grpSpPr>
          <a:xfrm>
            <a:off x="8503539" y="2910460"/>
            <a:ext cx="1192042" cy="344241"/>
            <a:chOff x="9041456" y="3158916"/>
            <a:chExt cx="1376867" cy="397615"/>
          </a:xfrm>
          <a:solidFill>
            <a:schemeClr val="accent3"/>
          </a:solidFill>
        </p:grpSpPr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1FCE9F7A-DD5C-4EBA-983E-4751BBBFCF77}"/>
                </a:ext>
              </a:extLst>
            </p:cNvPr>
            <p:cNvSpPr>
              <a:spLocks/>
            </p:cNvSpPr>
            <p:nvPr/>
          </p:nvSpPr>
          <p:spPr>
            <a:xfrm>
              <a:off x="10020708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99FE710C-20E7-4F14-8B1B-B09B8D25D409}"/>
                </a:ext>
              </a:extLst>
            </p:cNvPr>
            <p:cNvSpPr>
              <a:spLocks/>
            </p:cNvSpPr>
            <p:nvPr/>
          </p:nvSpPr>
          <p:spPr>
            <a:xfrm>
              <a:off x="9531082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CBFB703A-7E55-4D2B-B5F3-96516782C544}"/>
                </a:ext>
              </a:extLst>
            </p:cNvPr>
            <p:cNvSpPr>
              <a:spLocks/>
            </p:cNvSpPr>
            <p:nvPr/>
          </p:nvSpPr>
          <p:spPr>
            <a:xfrm>
              <a:off x="9041456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2690B20-0F0E-4AD8-93F4-E2AC34762639}"/>
              </a:ext>
            </a:extLst>
          </p:cNvPr>
          <p:cNvGrpSpPr/>
          <p:nvPr/>
        </p:nvGrpSpPr>
        <p:grpSpPr>
          <a:xfrm>
            <a:off x="5752042" y="4438149"/>
            <a:ext cx="1192042" cy="344241"/>
            <a:chOff x="9041456" y="3158916"/>
            <a:chExt cx="1376867" cy="397615"/>
          </a:xfrm>
          <a:solidFill>
            <a:schemeClr val="accent4"/>
          </a:solidFill>
        </p:grpSpPr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2E8BB320-A732-4A5E-B967-23E6F7F1DBC7}"/>
                </a:ext>
              </a:extLst>
            </p:cNvPr>
            <p:cNvSpPr>
              <a:spLocks/>
            </p:cNvSpPr>
            <p:nvPr/>
          </p:nvSpPr>
          <p:spPr>
            <a:xfrm>
              <a:off x="10020708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22">
              <a:extLst>
                <a:ext uri="{FF2B5EF4-FFF2-40B4-BE49-F238E27FC236}">
                  <a16:creationId xmlns:a16="http://schemas.microsoft.com/office/drawing/2014/main" id="{2649ED77-DB4E-4616-B608-69C50B0829A6}"/>
                </a:ext>
              </a:extLst>
            </p:cNvPr>
            <p:cNvSpPr>
              <a:spLocks/>
            </p:cNvSpPr>
            <p:nvPr/>
          </p:nvSpPr>
          <p:spPr>
            <a:xfrm>
              <a:off x="9531082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D5FA115D-9FED-420E-B8DD-16792C00EC15}"/>
                </a:ext>
              </a:extLst>
            </p:cNvPr>
            <p:cNvSpPr>
              <a:spLocks/>
            </p:cNvSpPr>
            <p:nvPr/>
          </p:nvSpPr>
          <p:spPr>
            <a:xfrm>
              <a:off x="9041456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FF87371-F9EF-4E1B-ADE2-E231662516DF}"/>
              </a:ext>
            </a:extLst>
          </p:cNvPr>
          <p:cNvGrpSpPr/>
          <p:nvPr/>
        </p:nvGrpSpPr>
        <p:grpSpPr>
          <a:xfrm>
            <a:off x="6634889" y="1992930"/>
            <a:ext cx="1192042" cy="344241"/>
            <a:chOff x="9041456" y="3158916"/>
            <a:chExt cx="1376867" cy="397615"/>
          </a:xfrm>
          <a:solidFill>
            <a:schemeClr val="accent2"/>
          </a:solidFill>
        </p:grpSpPr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826E8EF8-A65D-45F6-8A7C-195E234AB81F}"/>
                </a:ext>
              </a:extLst>
            </p:cNvPr>
            <p:cNvSpPr>
              <a:spLocks/>
            </p:cNvSpPr>
            <p:nvPr/>
          </p:nvSpPr>
          <p:spPr>
            <a:xfrm>
              <a:off x="10020708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DE050D2A-3BE7-4C08-B9C2-30D9685C6072}"/>
                </a:ext>
              </a:extLst>
            </p:cNvPr>
            <p:cNvSpPr>
              <a:spLocks/>
            </p:cNvSpPr>
            <p:nvPr/>
          </p:nvSpPr>
          <p:spPr>
            <a:xfrm>
              <a:off x="9531082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22">
              <a:extLst>
                <a:ext uri="{FF2B5EF4-FFF2-40B4-BE49-F238E27FC236}">
                  <a16:creationId xmlns:a16="http://schemas.microsoft.com/office/drawing/2014/main" id="{EF027868-0E34-458E-8C7B-99B1B027B29A}"/>
                </a:ext>
              </a:extLst>
            </p:cNvPr>
            <p:cNvSpPr>
              <a:spLocks/>
            </p:cNvSpPr>
            <p:nvPr/>
          </p:nvSpPr>
          <p:spPr>
            <a:xfrm>
              <a:off x="9041456" y="3158916"/>
              <a:ext cx="397615" cy="397615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824F346-299D-43FF-B008-B17D8F876A6D}"/>
              </a:ext>
            </a:extLst>
          </p:cNvPr>
          <p:cNvSpPr txBox="1"/>
          <p:nvPr/>
        </p:nvSpPr>
        <p:spPr>
          <a:xfrm>
            <a:off x="1377718" y="5444181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2A7E4-1159-4687-8B05-38ADD4BA69E6}"/>
              </a:ext>
            </a:extLst>
          </p:cNvPr>
          <p:cNvSpPr txBox="1"/>
          <p:nvPr/>
        </p:nvSpPr>
        <p:spPr>
          <a:xfrm>
            <a:off x="7052080" y="5444181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855738-27E3-4132-9D27-ED912B0EE812}"/>
              </a:ext>
            </a:extLst>
          </p:cNvPr>
          <p:cNvSpPr txBox="1"/>
          <p:nvPr/>
        </p:nvSpPr>
        <p:spPr>
          <a:xfrm>
            <a:off x="4234994" y="5444181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4F3907-5924-4572-9833-6FE67DEE8ACF}"/>
              </a:ext>
            </a:extLst>
          </p:cNvPr>
          <p:cNvSpPr txBox="1"/>
          <p:nvPr/>
        </p:nvSpPr>
        <p:spPr>
          <a:xfrm>
            <a:off x="9743771" y="5444181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Parallelogram 15">
            <a:extLst>
              <a:ext uri="{FF2B5EF4-FFF2-40B4-BE49-F238E27FC236}">
                <a16:creationId xmlns:a16="http://schemas.microsoft.com/office/drawing/2014/main" id="{2665AAC5-2430-4442-AEC3-E6FA74114452}"/>
              </a:ext>
            </a:extLst>
          </p:cNvPr>
          <p:cNvSpPr/>
          <p:nvPr/>
        </p:nvSpPr>
        <p:spPr>
          <a:xfrm flipH="1">
            <a:off x="3660730" y="5586462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CD4A7813-84B7-46F4-B7AD-6A1AC4FF27FB}"/>
              </a:ext>
            </a:extLst>
          </p:cNvPr>
          <p:cNvSpPr/>
          <p:nvPr/>
        </p:nvSpPr>
        <p:spPr>
          <a:xfrm flipH="1">
            <a:off x="6447900" y="560578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Donut 24">
            <a:extLst>
              <a:ext uri="{FF2B5EF4-FFF2-40B4-BE49-F238E27FC236}">
                <a16:creationId xmlns:a16="http://schemas.microsoft.com/office/drawing/2014/main" id="{32199701-D847-416C-9746-2FDBDB0D541D}"/>
              </a:ext>
            </a:extLst>
          </p:cNvPr>
          <p:cNvSpPr/>
          <p:nvPr/>
        </p:nvSpPr>
        <p:spPr>
          <a:xfrm>
            <a:off x="9163417" y="5568128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자유형 151">
            <a:extLst>
              <a:ext uri="{FF2B5EF4-FFF2-40B4-BE49-F238E27FC236}">
                <a16:creationId xmlns:a16="http://schemas.microsoft.com/office/drawing/2014/main" id="{3E107EEF-3ACE-4CE6-8A45-1D04CD75D6D4}"/>
              </a:ext>
            </a:extLst>
          </p:cNvPr>
          <p:cNvSpPr/>
          <p:nvPr/>
        </p:nvSpPr>
        <p:spPr>
          <a:xfrm>
            <a:off x="874024" y="5573651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A9904D9F-8955-4E7B-8A8B-5821A042666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B168767-7F28-43A6-9A8F-5633C388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</a:t>
            </a:r>
            <a:br>
              <a:rPr lang="en-US" altLang="ko-KR" dirty="0">
                <a:solidFill>
                  <a:schemeClr val="accent1"/>
                </a:solidFill>
              </a:rPr>
            </a:br>
            <a:r>
              <a:rPr lang="en-US" altLang="ko-KR" dirty="0">
                <a:solidFill>
                  <a:schemeClr val="accent4"/>
                </a:solidFill>
              </a:rPr>
              <a:t>Presentation</a:t>
            </a:r>
            <a:endParaRPr lang="ko-KR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C68415-13A4-4F6F-B8FA-C59C1A1F4731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22">
            <a:extLst>
              <a:ext uri="{FF2B5EF4-FFF2-40B4-BE49-F238E27FC236}">
                <a16:creationId xmlns:a16="http://schemas.microsoft.com/office/drawing/2014/main" id="{BF15D074-F141-4604-92B8-005B127D662B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id="{394B449C-8491-40FA-AEB0-78856F5950D0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E265450-3B15-488D-B113-9049177868F4}"/>
              </a:ext>
            </a:extLst>
          </p:cNvPr>
          <p:cNvSpPr txBox="1">
            <a:spLocks/>
          </p:cNvSpPr>
          <p:nvPr/>
        </p:nvSpPr>
        <p:spPr>
          <a:xfrm>
            <a:off x="640592" y="4918101"/>
            <a:ext cx="2354776" cy="15533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Presentation </a:t>
            </a:r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Designed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A7F19E84-2F6A-4910-B2E6-E30A05C7D91A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9745ED-6EB1-4607-99E6-B5CED354F9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0EC87-A16F-4DDB-95AA-8EBAE3F657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586CB426-8BE5-498E-A5B1-DD1ED1D959B1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EDB3F5-76AD-4E64-BCA6-D8277C1D2EC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20390C-9677-4A0A-AD69-0869C3E21FE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21">
            <a:extLst>
              <a:ext uri="{FF2B5EF4-FFF2-40B4-BE49-F238E27FC236}">
                <a16:creationId xmlns:a16="http://schemas.microsoft.com/office/drawing/2014/main" id="{BC3A2924-A35C-4BF4-AA91-6C58C27C5EC0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E5A38E2B-33AD-45A4-A323-2FECFE958EAE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83CF58-6C84-4389-B5B3-A1DB38B6779D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A48D3-1518-4D22-99D4-036EE96D6520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36">
            <a:extLst>
              <a:ext uri="{FF2B5EF4-FFF2-40B4-BE49-F238E27FC236}">
                <a16:creationId xmlns:a16="http://schemas.microsoft.com/office/drawing/2014/main" id="{9812CA0A-5425-4193-A82E-8BF37EE769F8}"/>
              </a:ext>
            </a:extLst>
          </p:cNvPr>
          <p:cNvSpPr/>
          <p:nvPr/>
        </p:nvSpPr>
        <p:spPr>
          <a:xfrm>
            <a:off x="4306648" y="250448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94AB82DC-3216-418E-8D12-BF3D3D72D876}"/>
              </a:ext>
            </a:extLst>
          </p:cNvPr>
          <p:cNvSpPr/>
          <p:nvPr/>
        </p:nvSpPr>
        <p:spPr>
          <a:xfrm>
            <a:off x="4286212" y="52645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0EA7A86-F524-4156-9CE3-E1719F3C9813}"/>
              </a:ext>
            </a:extLst>
          </p:cNvPr>
          <p:cNvSpPr/>
          <p:nvPr/>
        </p:nvSpPr>
        <p:spPr>
          <a:xfrm>
            <a:off x="4290518" y="391580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Group 300">
            <a:extLst>
              <a:ext uri="{FF2B5EF4-FFF2-40B4-BE49-F238E27FC236}">
                <a16:creationId xmlns:a16="http://schemas.microsoft.com/office/drawing/2014/main" id="{AA432FAC-D238-4358-BBEC-E525ED23D9AD}"/>
              </a:ext>
            </a:extLst>
          </p:cNvPr>
          <p:cNvGrpSpPr/>
          <p:nvPr/>
        </p:nvGrpSpPr>
        <p:grpSpPr>
          <a:xfrm>
            <a:off x="5262837" y="1682885"/>
            <a:ext cx="6164882" cy="3617977"/>
            <a:chOff x="2687161" y="3731096"/>
            <a:chExt cx="5158677" cy="3027467"/>
          </a:xfrm>
          <a:solidFill>
            <a:schemeClr val="bg1">
              <a:lumMod val="65000"/>
            </a:schemeClr>
          </a:solidFill>
        </p:grpSpPr>
        <p:sp>
          <p:nvSpPr>
            <p:cNvPr id="48" name="Freeform: Shape 308">
              <a:extLst>
                <a:ext uri="{FF2B5EF4-FFF2-40B4-BE49-F238E27FC236}">
                  <a16:creationId xmlns:a16="http://schemas.microsoft.com/office/drawing/2014/main" id="{87173159-F9F6-4D34-A059-85252A2A2AB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09">
              <a:extLst>
                <a:ext uri="{FF2B5EF4-FFF2-40B4-BE49-F238E27FC236}">
                  <a16:creationId xmlns:a16="http://schemas.microsoft.com/office/drawing/2014/main" id="{C85A661B-BB2F-4278-9A06-B704970656A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10">
              <a:extLst>
                <a:ext uri="{FF2B5EF4-FFF2-40B4-BE49-F238E27FC236}">
                  <a16:creationId xmlns:a16="http://schemas.microsoft.com/office/drawing/2014/main" id="{7A97C89F-55D4-4457-9934-A3890F90961B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11">
              <a:extLst>
                <a:ext uri="{FF2B5EF4-FFF2-40B4-BE49-F238E27FC236}">
                  <a16:creationId xmlns:a16="http://schemas.microsoft.com/office/drawing/2014/main" id="{B7E7CE66-AC70-4E3E-976A-FB4DDD30C17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12">
              <a:extLst>
                <a:ext uri="{FF2B5EF4-FFF2-40B4-BE49-F238E27FC236}">
                  <a16:creationId xmlns:a16="http://schemas.microsoft.com/office/drawing/2014/main" id="{79C6ABAB-329C-4118-9B37-E0FE16BA6242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13">
              <a:extLst>
                <a:ext uri="{FF2B5EF4-FFF2-40B4-BE49-F238E27FC236}">
                  <a16:creationId xmlns:a16="http://schemas.microsoft.com/office/drawing/2014/main" id="{57416FF9-23F2-4DBA-9DAD-AAA24B1C33F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14">
              <a:extLst>
                <a:ext uri="{FF2B5EF4-FFF2-40B4-BE49-F238E27FC236}">
                  <a16:creationId xmlns:a16="http://schemas.microsoft.com/office/drawing/2014/main" id="{0F5BD492-8440-4510-A9AD-B908D760C3D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15">
              <a:extLst>
                <a:ext uri="{FF2B5EF4-FFF2-40B4-BE49-F238E27FC236}">
                  <a16:creationId xmlns:a16="http://schemas.microsoft.com/office/drawing/2014/main" id="{6FF37AA8-B844-4958-AF5A-8D887A59F66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16">
              <a:extLst>
                <a:ext uri="{FF2B5EF4-FFF2-40B4-BE49-F238E27FC236}">
                  <a16:creationId xmlns:a16="http://schemas.microsoft.com/office/drawing/2014/main" id="{D4A4889C-9E40-4485-B05E-F9EC703CD34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17">
              <a:extLst>
                <a:ext uri="{FF2B5EF4-FFF2-40B4-BE49-F238E27FC236}">
                  <a16:creationId xmlns:a16="http://schemas.microsoft.com/office/drawing/2014/main" id="{D6BC72F9-40D7-4AFB-94DC-B4179E96A6E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18">
              <a:extLst>
                <a:ext uri="{FF2B5EF4-FFF2-40B4-BE49-F238E27FC236}">
                  <a16:creationId xmlns:a16="http://schemas.microsoft.com/office/drawing/2014/main" id="{7907AE2E-899C-4691-8DD5-E45B88E3C87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19">
              <a:extLst>
                <a:ext uri="{FF2B5EF4-FFF2-40B4-BE49-F238E27FC236}">
                  <a16:creationId xmlns:a16="http://schemas.microsoft.com/office/drawing/2014/main" id="{8EC01875-54D2-40D5-8380-FB49BC76DBD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20">
              <a:extLst>
                <a:ext uri="{FF2B5EF4-FFF2-40B4-BE49-F238E27FC236}">
                  <a16:creationId xmlns:a16="http://schemas.microsoft.com/office/drawing/2014/main" id="{B59DB56C-B5A7-4735-AA0E-25782F6C617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21">
              <a:extLst>
                <a:ext uri="{FF2B5EF4-FFF2-40B4-BE49-F238E27FC236}">
                  <a16:creationId xmlns:a16="http://schemas.microsoft.com/office/drawing/2014/main" id="{9721484B-83E9-44F3-AA61-EF07903F372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22">
              <a:extLst>
                <a:ext uri="{FF2B5EF4-FFF2-40B4-BE49-F238E27FC236}">
                  <a16:creationId xmlns:a16="http://schemas.microsoft.com/office/drawing/2014/main" id="{22BB7DDB-5AB6-4350-9F38-DF36101B2F3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23">
              <a:extLst>
                <a:ext uri="{FF2B5EF4-FFF2-40B4-BE49-F238E27FC236}">
                  <a16:creationId xmlns:a16="http://schemas.microsoft.com/office/drawing/2014/main" id="{D27ABA99-BB75-4F28-8D9E-B3FC3C70FCB4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24">
              <a:extLst>
                <a:ext uri="{FF2B5EF4-FFF2-40B4-BE49-F238E27FC236}">
                  <a16:creationId xmlns:a16="http://schemas.microsoft.com/office/drawing/2014/main" id="{D8F9438F-37DC-4496-B4F8-11F05969613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25">
              <a:extLst>
                <a:ext uri="{FF2B5EF4-FFF2-40B4-BE49-F238E27FC236}">
                  <a16:creationId xmlns:a16="http://schemas.microsoft.com/office/drawing/2014/main" id="{68CFAB99-178F-4AF5-95B3-9FB816B40C3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26">
              <a:extLst>
                <a:ext uri="{FF2B5EF4-FFF2-40B4-BE49-F238E27FC236}">
                  <a16:creationId xmlns:a16="http://schemas.microsoft.com/office/drawing/2014/main" id="{7BBF48D0-73D8-48DD-8619-A150CE1E9BF0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27">
              <a:extLst>
                <a:ext uri="{FF2B5EF4-FFF2-40B4-BE49-F238E27FC236}">
                  <a16:creationId xmlns:a16="http://schemas.microsoft.com/office/drawing/2014/main" id="{799D69D7-6CDD-4805-B2C4-02935089A52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28">
              <a:extLst>
                <a:ext uri="{FF2B5EF4-FFF2-40B4-BE49-F238E27FC236}">
                  <a16:creationId xmlns:a16="http://schemas.microsoft.com/office/drawing/2014/main" id="{1D01464F-5440-423B-B2E6-2B00C597B8D3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29">
              <a:extLst>
                <a:ext uri="{FF2B5EF4-FFF2-40B4-BE49-F238E27FC236}">
                  <a16:creationId xmlns:a16="http://schemas.microsoft.com/office/drawing/2014/main" id="{AC0FE2A3-9223-4417-B878-70AE0BC338A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30">
              <a:extLst>
                <a:ext uri="{FF2B5EF4-FFF2-40B4-BE49-F238E27FC236}">
                  <a16:creationId xmlns:a16="http://schemas.microsoft.com/office/drawing/2014/main" id="{1D499750-1854-43CF-9C74-E8323570AE68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31">
              <a:extLst>
                <a:ext uri="{FF2B5EF4-FFF2-40B4-BE49-F238E27FC236}">
                  <a16:creationId xmlns:a16="http://schemas.microsoft.com/office/drawing/2014/main" id="{8D0379AF-D1E7-4AA7-B552-732E721BA65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32">
              <a:extLst>
                <a:ext uri="{FF2B5EF4-FFF2-40B4-BE49-F238E27FC236}">
                  <a16:creationId xmlns:a16="http://schemas.microsoft.com/office/drawing/2014/main" id="{0A09A35F-5697-418A-8395-167B9A836EE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33">
              <a:extLst>
                <a:ext uri="{FF2B5EF4-FFF2-40B4-BE49-F238E27FC236}">
                  <a16:creationId xmlns:a16="http://schemas.microsoft.com/office/drawing/2014/main" id="{7D680003-B038-4486-8EE8-9199668F02C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34">
              <a:extLst>
                <a:ext uri="{FF2B5EF4-FFF2-40B4-BE49-F238E27FC236}">
                  <a16:creationId xmlns:a16="http://schemas.microsoft.com/office/drawing/2014/main" id="{A590AFCB-3DB4-4939-A252-F794BB07B4C8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35">
              <a:extLst>
                <a:ext uri="{FF2B5EF4-FFF2-40B4-BE49-F238E27FC236}">
                  <a16:creationId xmlns:a16="http://schemas.microsoft.com/office/drawing/2014/main" id="{6795B4E1-E50D-467D-8689-E1AB1689E12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36">
              <a:extLst>
                <a:ext uri="{FF2B5EF4-FFF2-40B4-BE49-F238E27FC236}">
                  <a16:creationId xmlns:a16="http://schemas.microsoft.com/office/drawing/2014/main" id="{4C4A7704-8460-4404-88C2-1DE9524483F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37">
              <a:extLst>
                <a:ext uri="{FF2B5EF4-FFF2-40B4-BE49-F238E27FC236}">
                  <a16:creationId xmlns:a16="http://schemas.microsoft.com/office/drawing/2014/main" id="{6B0B0569-30CA-4EA5-A92E-0DD803BCFF95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38">
              <a:extLst>
                <a:ext uri="{FF2B5EF4-FFF2-40B4-BE49-F238E27FC236}">
                  <a16:creationId xmlns:a16="http://schemas.microsoft.com/office/drawing/2014/main" id="{E3FBCE41-FB03-4608-A20D-1883B70CED7E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39">
              <a:extLst>
                <a:ext uri="{FF2B5EF4-FFF2-40B4-BE49-F238E27FC236}">
                  <a16:creationId xmlns:a16="http://schemas.microsoft.com/office/drawing/2014/main" id="{B6B36D2B-4914-47D1-8530-52C8EDDAB17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40">
              <a:extLst>
                <a:ext uri="{FF2B5EF4-FFF2-40B4-BE49-F238E27FC236}">
                  <a16:creationId xmlns:a16="http://schemas.microsoft.com/office/drawing/2014/main" id="{7E47AA7B-FB5D-42B8-9AD8-470A7855332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41">
              <a:extLst>
                <a:ext uri="{FF2B5EF4-FFF2-40B4-BE49-F238E27FC236}">
                  <a16:creationId xmlns:a16="http://schemas.microsoft.com/office/drawing/2014/main" id="{EAA3D93E-55F8-47E7-A927-4CDA00B0364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42">
              <a:extLst>
                <a:ext uri="{FF2B5EF4-FFF2-40B4-BE49-F238E27FC236}">
                  <a16:creationId xmlns:a16="http://schemas.microsoft.com/office/drawing/2014/main" id="{C905A87A-1D05-418C-9EB4-6939A2C1FFA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43">
              <a:extLst>
                <a:ext uri="{FF2B5EF4-FFF2-40B4-BE49-F238E27FC236}">
                  <a16:creationId xmlns:a16="http://schemas.microsoft.com/office/drawing/2014/main" id="{0A180EF1-B486-4808-9F8C-D82CCEF415E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44">
              <a:extLst>
                <a:ext uri="{FF2B5EF4-FFF2-40B4-BE49-F238E27FC236}">
                  <a16:creationId xmlns:a16="http://schemas.microsoft.com/office/drawing/2014/main" id="{5856D029-761D-48AA-ADC9-7727D1BB05A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45">
              <a:extLst>
                <a:ext uri="{FF2B5EF4-FFF2-40B4-BE49-F238E27FC236}">
                  <a16:creationId xmlns:a16="http://schemas.microsoft.com/office/drawing/2014/main" id="{5690B0EA-8769-4A71-A115-594904CA070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46">
              <a:extLst>
                <a:ext uri="{FF2B5EF4-FFF2-40B4-BE49-F238E27FC236}">
                  <a16:creationId xmlns:a16="http://schemas.microsoft.com/office/drawing/2014/main" id="{3BAF978F-3F7C-4BCC-850E-7D6F7DF6783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47">
              <a:extLst>
                <a:ext uri="{FF2B5EF4-FFF2-40B4-BE49-F238E27FC236}">
                  <a16:creationId xmlns:a16="http://schemas.microsoft.com/office/drawing/2014/main" id="{D9AD95AF-A2A0-415A-9529-637244C409A6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48">
              <a:extLst>
                <a:ext uri="{FF2B5EF4-FFF2-40B4-BE49-F238E27FC236}">
                  <a16:creationId xmlns:a16="http://schemas.microsoft.com/office/drawing/2014/main" id="{B0B6122F-0F85-4796-8964-21D92121FD0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49">
              <a:extLst>
                <a:ext uri="{FF2B5EF4-FFF2-40B4-BE49-F238E27FC236}">
                  <a16:creationId xmlns:a16="http://schemas.microsoft.com/office/drawing/2014/main" id="{CF476F6E-1473-4C06-9131-AD5B44FA9DA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50">
              <a:extLst>
                <a:ext uri="{FF2B5EF4-FFF2-40B4-BE49-F238E27FC236}">
                  <a16:creationId xmlns:a16="http://schemas.microsoft.com/office/drawing/2014/main" id="{00C85FC0-0E43-4886-9092-9C33741F721C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51">
              <a:extLst>
                <a:ext uri="{FF2B5EF4-FFF2-40B4-BE49-F238E27FC236}">
                  <a16:creationId xmlns:a16="http://schemas.microsoft.com/office/drawing/2014/main" id="{DF6A7334-6583-4780-BEBC-D9DF8506455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52">
              <a:extLst>
                <a:ext uri="{FF2B5EF4-FFF2-40B4-BE49-F238E27FC236}">
                  <a16:creationId xmlns:a16="http://schemas.microsoft.com/office/drawing/2014/main" id="{D68BC56C-1D66-43D9-AB81-D4E8A947CA8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53">
              <a:extLst>
                <a:ext uri="{FF2B5EF4-FFF2-40B4-BE49-F238E27FC236}">
                  <a16:creationId xmlns:a16="http://schemas.microsoft.com/office/drawing/2014/main" id="{0B50E034-0752-417F-8208-A7707334AE5C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54">
              <a:extLst>
                <a:ext uri="{FF2B5EF4-FFF2-40B4-BE49-F238E27FC236}">
                  <a16:creationId xmlns:a16="http://schemas.microsoft.com/office/drawing/2014/main" id="{B05A3EE6-BE4D-4F70-B592-28954FFA177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55">
              <a:extLst>
                <a:ext uri="{FF2B5EF4-FFF2-40B4-BE49-F238E27FC236}">
                  <a16:creationId xmlns:a16="http://schemas.microsoft.com/office/drawing/2014/main" id="{A74E555E-0F93-4718-B3E5-A2CACF7FCBE2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56">
              <a:extLst>
                <a:ext uri="{FF2B5EF4-FFF2-40B4-BE49-F238E27FC236}">
                  <a16:creationId xmlns:a16="http://schemas.microsoft.com/office/drawing/2014/main" id="{A0B3B86B-AEEB-4AF2-939D-5C20C65F35E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57">
              <a:extLst>
                <a:ext uri="{FF2B5EF4-FFF2-40B4-BE49-F238E27FC236}">
                  <a16:creationId xmlns:a16="http://schemas.microsoft.com/office/drawing/2014/main" id="{A5C13487-B0F6-4A88-AFF6-8DD27546FBE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58">
              <a:extLst>
                <a:ext uri="{FF2B5EF4-FFF2-40B4-BE49-F238E27FC236}">
                  <a16:creationId xmlns:a16="http://schemas.microsoft.com/office/drawing/2014/main" id="{5CF79726-0A41-407C-8AEB-631C904F029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59">
              <a:extLst>
                <a:ext uri="{FF2B5EF4-FFF2-40B4-BE49-F238E27FC236}">
                  <a16:creationId xmlns:a16="http://schemas.microsoft.com/office/drawing/2014/main" id="{69EB00FF-CEB2-430C-B51F-67BE988C3E8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360">
              <a:extLst>
                <a:ext uri="{FF2B5EF4-FFF2-40B4-BE49-F238E27FC236}">
                  <a16:creationId xmlns:a16="http://schemas.microsoft.com/office/drawing/2014/main" id="{6B96EEAF-6B03-46AC-8679-C68665309E9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61">
              <a:extLst>
                <a:ext uri="{FF2B5EF4-FFF2-40B4-BE49-F238E27FC236}">
                  <a16:creationId xmlns:a16="http://schemas.microsoft.com/office/drawing/2014/main" id="{2DEAAF0F-D83F-40A1-B38E-062D494C602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362">
              <a:extLst>
                <a:ext uri="{FF2B5EF4-FFF2-40B4-BE49-F238E27FC236}">
                  <a16:creationId xmlns:a16="http://schemas.microsoft.com/office/drawing/2014/main" id="{B20616A4-7163-4774-8F94-060233B22B8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363">
              <a:extLst>
                <a:ext uri="{FF2B5EF4-FFF2-40B4-BE49-F238E27FC236}">
                  <a16:creationId xmlns:a16="http://schemas.microsoft.com/office/drawing/2014/main" id="{6BA99F16-C741-4E6C-84AC-6D93E2DE75C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64">
              <a:extLst>
                <a:ext uri="{FF2B5EF4-FFF2-40B4-BE49-F238E27FC236}">
                  <a16:creationId xmlns:a16="http://schemas.microsoft.com/office/drawing/2014/main" id="{7C18A2E7-3B5A-43DF-9B03-43EF7FAA63F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365">
              <a:extLst>
                <a:ext uri="{FF2B5EF4-FFF2-40B4-BE49-F238E27FC236}">
                  <a16:creationId xmlns:a16="http://schemas.microsoft.com/office/drawing/2014/main" id="{6BCF4088-766E-4ADD-9663-767F8264B2E8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366">
              <a:extLst>
                <a:ext uri="{FF2B5EF4-FFF2-40B4-BE49-F238E27FC236}">
                  <a16:creationId xmlns:a16="http://schemas.microsoft.com/office/drawing/2014/main" id="{6262FB5A-02CA-43BB-8209-E01142B313F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367">
              <a:extLst>
                <a:ext uri="{FF2B5EF4-FFF2-40B4-BE49-F238E27FC236}">
                  <a16:creationId xmlns:a16="http://schemas.microsoft.com/office/drawing/2014/main" id="{AE788B8D-BE6C-4CDA-B28B-8C998722032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368">
              <a:extLst>
                <a:ext uri="{FF2B5EF4-FFF2-40B4-BE49-F238E27FC236}">
                  <a16:creationId xmlns:a16="http://schemas.microsoft.com/office/drawing/2014/main" id="{DB238FAE-0340-4FAB-A90D-98E7A6A2490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369">
              <a:extLst>
                <a:ext uri="{FF2B5EF4-FFF2-40B4-BE49-F238E27FC236}">
                  <a16:creationId xmlns:a16="http://schemas.microsoft.com/office/drawing/2014/main" id="{929D2150-7F29-437A-B564-CBEDEE6EE45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370">
              <a:extLst>
                <a:ext uri="{FF2B5EF4-FFF2-40B4-BE49-F238E27FC236}">
                  <a16:creationId xmlns:a16="http://schemas.microsoft.com/office/drawing/2014/main" id="{1AEFC1EA-62B5-4F17-8159-238469660AC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371">
              <a:extLst>
                <a:ext uri="{FF2B5EF4-FFF2-40B4-BE49-F238E27FC236}">
                  <a16:creationId xmlns:a16="http://schemas.microsoft.com/office/drawing/2014/main" id="{8F6915BD-1A17-4433-9016-4DF43F6022C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372">
              <a:extLst>
                <a:ext uri="{FF2B5EF4-FFF2-40B4-BE49-F238E27FC236}">
                  <a16:creationId xmlns:a16="http://schemas.microsoft.com/office/drawing/2014/main" id="{19EB742F-4D70-4052-A922-70AA41A4420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373">
              <a:extLst>
                <a:ext uri="{FF2B5EF4-FFF2-40B4-BE49-F238E27FC236}">
                  <a16:creationId xmlns:a16="http://schemas.microsoft.com/office/drawing/2014/main" id="{2C3E6BFF-AABA-416E-9892-2B1A30CFDC50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374">
              <a:extLst>
                <a:ext uri="{FF2B5EF4-FFF2-40B4-BE49-F238E27FC236}">
                  <a16:creationId xmlns:a16="http://schemas.microsoft.com/office/drawing/2014/main" id="{0C633E31-AB04-4C58-802B-C0D1F3BC04E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375">
              <a:extLst>
                <a:ext uri="{FF2B5EF4-FFF2-40B4-BE49-F238E27FC236}">
                  <a16:creationId xmlns:a16="http://schemas.microsoft.com/office/drawing/2014/main" id="{7CA92770-C2C8-4D23-BA74-DF9B81316BC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376">
              <a:extLst>
                <a:ext uri="{FF2B5EF4-FFF2-40B4-BE49-F238E27FC236}">
                  <a16:creationId xmlns:a16="http://schemas.microsoft.com/office/drawing/2014/main" id="{E1C0936A-F5DC-4B75-867C-2899DD55E3C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377">
              <a:extLst>
                <a:ext uri="{FF2B5EF4-FFF2-40B4-BE49-F238E27FC236}">
                  <a16:creationId xmlns:a16="http://schemas.microsoft.com/office/drawing/2014/main" id="{BEA54312-CCBF-4C05-B51C-45A796A9E2F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378">
              <a:extLst>
                <a:ext uri="{FF2B5EF4-FFF2-40B4-BE49-F238E27FC236}">
                  <a16:creationId xmlns:a16="http://schemas.microsoft.com/office/drawing/2014/main" id="{A8E1A200-7FD8-4A05-8417-A4AF3567D9E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379">
              <a:extLst>
                <a:ext uri="{FF2B5EF4-FFF2-40B4-BE49-F238E27FC236}">
                  <a16:creationId xmlns:a16="http://schemas.microsoft.com/office/drawing/2014/main" id="{4D5BCAF7-BFA6-4BB0-8D13-8C5F690319A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380">
              <a:extLst>
                <a:ext uri="{FF2B5EF4-FFF2-40B4-BE49-F238E27FC236}">
                  <a16:creationId xmlns:a16="http://schemas.microsoft.com/office/drawing/2014/main" id="{05C25956-A05C-43E1-A227-35D8C904BE9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381">
              <a:extLst>
                <a:ext uri="{FF2B5EF4-FFF2-40B4-BE49-F238E27FC236}">
                  <a16:creationId xmlns:a16="http://schemas.microsoft.com/office/drawing/2014/main" id="{294F8E0B-220A-46B3-AB13-B80D4FF39BF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382">
              <a:extLst>
                <a:ext uri="{FF2B5EF4-FFF2-40B4-BE49-F238E27FC236}">
                  <a16:creationId xmlns:a16="http://schemas.microsoft.com/office/drawing/2014/main" id="{44AA3CB5-2081-426A-8F63-DD73698AB52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383">
              <a:extLst>
                <a:ext uri="{FF2B5EF4-FFF2-40B4-BE49-F238E27FC236}">
                  <a16:creationId xmlns:a16="http://schemas.microsoft.com/office/drawing/2014/main" id="{6DE3BFD3-49A1-4D99-80F5-08AACBF14DCD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384">
              <a:extLst>
                <a:ext uri="{FF2B5EF4-FFF2-40B4-BE49-F238E27FC236}">
                  <a16:creationId xmlns:a16="http://schemas.microsoft.com/office/drawing/2014/main" id="{A844F14D-2B36-4573-A9C8-5959C61ECAF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385">
              <a:extLst>
                <a:ext uri="{FF2B5EF4-FFF2-40B4-BE49-F238E27FC236}">
                  <a16:creationId xmlns:a16="http://schemas.microsoft.com/office/drawing/2014/main" id="{04FE4378-D313-430E-922A-6901686F904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386">
              <a:extLst>
                <a:ext uri="{FF2B5EF4-FFF2-40B4-BE49-F238E27FC236}">
                  <a16:creationId xmlns:a16="http://schemas.microsoft.com/office/drawing/2014/main" id="{AAC22D6E-5224-4737-AE44-D453E5D36F4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387">
              <a:extLst>
                <a:ext uri="{FF2B5EF4-FFF2-40B4-BE49-F238E27FC236}">
                  <a16:creationId xmlns:a16="http://schemas.microsoft.com/office/drawing/2014/main" id="{812F89EA-E9A5-43B9-BD42-9520C990A91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388">
              <a:extLst>
                <a:ext uri="{FF2B5EF4-FFF2-40B4-BE49-F238E27FC236}">
                  <a16:creationId xmlns:a16="http://schemas.microsoft.com/office/drawing/2014/main" id="{7CA259C9-25C8-4225-9CA7-D86C5056A982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389">
              <a:extLst>
                <a:ext uri="{FF2B5EF4-FFF2-40B4-BE49-F238E27FC236}">
                  <a16:creationId xmlns:a16="http://schemas.microsoft.com/office/drawing/2014/main" id="{09F8F7C2-8697-4139-94FD-F936CF2F3ED2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390">
              <a:extLst>
                <a:ext uri="{FF2B5EF4-FFF2-40B4-BE49-F238E27FC236}">
                  <a16:creationId xmlns:a16="http://schemas.microsoft.com/office/drawing/2014/main" id="{B1A386FF-6967-42AE-A3E7-1B08E4D10AAB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391">
              <a:extLst>
                <a:ext uri="{FF2B5EF4-FFF2-40B4-BE49-F238E27FC236}">
                  <a16:creationId xmlns:a16="http://schemas.microsoft.com/office/drawing/2014/main" id="{F3C0A760-7C05-43BE-955B-466B7312773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392">
              <a:extLst>
                <a:ext uri="{FF2B5EF4-FFF2-40B4-BE49-F238E27FC236}">
                  <a16:creationId xmlns:a16="http://schemas.microsoft.com/office/drawing/2014/main" id="{C5E1195A-8491-42FD-A37D-04EC61B0251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393">
              <a:extLst>
                <a:ext uri="{FF2B5EF4-FFF2-40B4-BE49-F238E27FC236}">
                  <a16:creationId xmlns:a16="http://schemas.microsoft.com/office/drawing/2014/main" id="{AEF0C42B-5BD9-46B7-A6F9-3828C7FDE1A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394">
              <a:extLst>
                <a:ext uri="{FF2B5EF4-FFF2-40B4-BE49-F238E27FC236}">
                  <a16:creationId xmlns:a16="http://schemas.microsoft.com/office/drawing/2014/main" id="{D5E0893F-A165-4C22-9589-60AB2D04421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395">
              <a:extLst>
                <a:ext uri="{FF2B5EF4-FFF2-40B4-BE49-F238E27FC236}">
                  <a16:creationId xmlns:a16="http://schemas.microsoft.com/office/drawing/2014/main" id="{979A2B3D-7779-4437-AB9C-FAE48EDF7EA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396">
              <a:extLst>
                <a:ext uri="{FF2B5EF4-FFF2-40B4-BE49-F238E27FC236}">
                  <a16:creationId xmlns:a16="http://schemas.microsoft.com/office/drawing/2014/main" id="{6E8D205F-5977-471F-99A8-7AA3A153CB3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397">
              <a:extLst>
                <a:ext uri="{FF2B5EF4-FFF2-40B4-BE49-F238E27FC236}">
                  <a16:creationId xmlns:a16="http://schemas.microsoft.com/office/drawing/2014/main" id="{CBC168D3-6EDC-42CF-9881-F9B060853EC5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398">
              <a:extLst>
                <a:ext uri="{FF2B5EF4-FFF2-40B4-BE49-F238E27FC236}">
                  <a16:creationId xmlns:a16="http://schemas.microsoft.com/office/drawing/2014/main" id="{470D71BD-C1B3-494C-A75B-6BDD8FB74BD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399">
              <a:extLst>
                <a:ext uri="{FF2B5EF4-FFF2-40B4-BE49-F238E27FC236}">
                  <a16:creationId xmlns:a16="http://schemas.microsoft.com/office/drawing/2014/main" id="{A08843ED-9F11-4E7E-B2E2-A91DD1977E1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00">
              <a:extLst>
                <a:ext uri="{FF2B5EF4-FFF2-40B4-BE49-F238E27FC236}">
                  <a16:creationId xmlns:a16="http://schemas.microsoft.com/office/drawing/2014/main" id="{E08EC51E-BD44-4A6B-AC8F-8A4111C3012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401">
              <a:extLst>
                <a:ext uri="{FF2B5EF4-FFF2-40B4-BE49-F238E27FC236}">
                  <a16:creationId xmlns:a16="http://schemas.microsoft.com/office/drawing/2014/main" id="{30CBB246-F410-4F91-A22F-892F8A386C4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402">
              <a:extLst>
                <a:ext uri="{FF2B5EF4-FFF2-40B4-BE49-F238E27FC236}">
                  <a16:creationId xmlns:a16="http://schemas.microsoft.com/office/drawing/2014/main" id="{C13E0BCF-66F0-4796-976F-74AF9AAF2A1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403">
              <a:extLst>
                <a:ext uri="{FF2B5EF4-FFF2-40B4-BE49-F238E27FC236}">
                  <a16:creationId xmlns:a16="http://schemas.microsoft.com/office/drawing/2014/main" id="{81EE118C-3D6B-4CA5-90DE-52BCA7315D4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404">
              <a:extLst>
                <a:ext uri="{FF2B5EF4-FFF2-40B4-BE49-F238E27FC236}">
                  <a16:creationId xmlns:a16="http://schemas.microsoft.com/office/drawing/2014/main" id="{1B689BE1-6501-47AE-9F1B-5BB66B0BDA1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405">
              <a:extLst>
                <a:ext uri="{FF2B5EF4-FFF2-40B4-BE49-F238E27FC236}">
                  <a16:creationId xmlns:a16="http://schemas.microsoft.com/office/drawing/2014/main" id="{FB23E804-93D8-4464-9022-2484EAAD3CF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406">
              <a:extLst>
                <a:ext uri="{FF2B5EF4-FFF2-40B4-BE49-F238E27FC236}">
                  <a16:creationId xmlns:a16="http://schemas.microsoft.com/office/drawing/2014/main" id="{119B205D-43EE-4D23-8237-4244B0F9246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407">
              <a:extLst>
                <a:ext uri="{FF2B5EF4-FFF2-40B4-BE49-F238E27FC236}">
                  <a16:creationId xmlns:a16="http://schemas.microsoft.com/office/drawing/2014/main" id="{BC8C489D-BC56-463F-93D1-7F779ED81DF2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408">
              <a:extLst>
                <a:ext uri="{FF2B5EF4-FFF2-40B4-BE49-F238E27FC236}">
                  <a16:creationId xmlns:a16="http://schemas.microsoft.com/office/drawing/2014/main" id="{CBB73FE9-C375-44C2-9A18-7AB034D261B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409">
              <a:extLst>
                <a:ext uri="{FF2B5EF4-FFF2-40B4-BE49-F238E27FC236}">
                  <a16:creationId xmlns:a16="http://schemas.microsoft.com/office/drawing/2014/main" id="{4736887A-AAF8-4A18-81DC-A5AA1B9E784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410">
              <a:extLst>
                <a:ext uri="{FF2B5EF4-FFF2-40B4-BE49-F238E27FC236}">
                  <a16:creationId xmlns:a16="http://schemas.microsoft.com/office/drawing/2014/main" id="{F4EC49EA-6DA4-4070-8FF1-A61C7E76642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411">
              <a:extLst>
                <a:ext uri="{FF2B5EF4-FFF2-40B4-BE49-F238E27FC236}">
                  <a16:creationId xmlns:a16="http://schemas.microsoft.com/office/drawing/2014/main" id="{C2DA9BC5-2CFB-479B-A138-FCEFC2BF463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412">
              <a:extLst>
                <a:ext uri="{FF2B5EF4-FFF2-40B4-BE49-F238E27FC236}">
                  <a16:creationId xmlns:a16="http://schemas.microsoft.com/office/drawing/2014/main" id="{94C9482C-2D93-4E5A-823A-68DF54F8A2B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413">
              <a:extLst>
                <a:ext uri="{FF2B5EF4-FFF2-40B4-BE49-F238E27FC236}">
                  <a16:creationId xmlns:a16="http://schemas.microsoft.com/office/drawing/2014/main" id="{41738716-932C-41A9-B5EB-E242D412A0E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414">
              <a:extLst>
                <a:ext uri="{FF2B5EF4-FFF2-40B4-BE49-F238E27FC236}">
                  <a16:creationId xmlns:a16="http://schemas.microsoft.com/office/drawing/2014/main" id="{CB8DD086-FBCD-4BCB-9F3B-3DE7F237BB3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415">
              <a:extLst>
                <a:ext uri="{FF2B5EF4-FFF2-40B4-BE49-F238E27FC236}">
                  <a16:creationId xmlns:a16="http://schemas.microsoft.com/office/drawing/2014/main" id="{39197664-B511-440A-97C7-C58FB1A44D8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416">
              <a:extLst>
                <a:ext uri="{FF2B5EF4-FFF2-40B4-BE49-F238E27FC236}">
                  <a16:creationId xmlns:a16="http://schemas.microsoft.com/office/drawing/2014/main" id="{F0D925CA-4B8A-4EE9-BF3D-4FACD7D0790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417">
              <a:extLst>
                <a:ext uri="{FF2B5EF4-FFF2-40B4-BE49-F238E27FC236}">
                  <a16:creationId xmlns:a16="http://schemas.microsoft.com/office/drawing/2014/main" id="{1AAC9E29-0758-496B-9E6F-92118A3AFF6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418">
              <a:extLst>
                <a:ext uri="{FF2B5EF4-FFF2-40B4-BE49-F238E27FC236}">
                  <a16:creationId xmlns:a16="http://schemas.microsoft.com/office/drawing/2014/main" id="{1493D731-02BE-432E-9BDE-5A5164BBA6D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419">
              <a:extLst>
                <a:ext uri="{FF2B5EF4-FFF2-40B4-BE49-F238E27FC236}">
                  <a16:creationId xmlns:a16="http://schemas.microsoft.com/office/drawing/2014/main" id="{A17F455A-3FC8-4628-A9C6-02411BFF8CE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60" name="차트 159">
            <a:extLst>
              <a:ext uri="{FF2B5EF4-FFF2-40B4-BE49-F238E27FC236}">
                <a16:creationId xmlns:a16="http://schemas.microsoft.com/office/drawing/2014/main" id="{54B29374-D930-4B11-959B-4377C1A30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251344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1" name="차트 160">
            <a:extLst>
              <a:ext uri="{FF2B5EF4-FFF2-40B4-BE49-F238E27FC236}">
                <a16:creationId xmlns:a16="http://schemas.microsoft.com/office/drawing/2014/main" id="{EF3F3320-4E5B-46C5-A367-20E92A648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352287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2" name="TextBox 161">
            <a:extLst>
              <a:ext uri="{FF2B5EF4-FFF2-40B4-BE49-F238E27FC236}">
                <a16:creationId xmlns:a16="http://schemas.microsoft.com/office/drawing/2014/main" id="{0A66AFE7-4382-4AFA-9FED-02168FBFADC2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6C377C3-319A-4142-91C9-59D972469A9E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DFD6F8B-8E5B-4EB9-A26C-8349FB3D45EE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21E6A1A-3319-4847-83F8-4FCDA41F7D2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6682502-105E-4D92-AEDF-A85285DB96E0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9BB95F7-7647-4068-B3DE-85414CD63C4C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7E0E70E-2B2C-4566-8661-F6F2602166FB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FFE443B-5375-482F-B278-2D20D5695AED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0" name="Group 296">
            <a:extLst>
              <a:ext uri="{FF2B5EF4-FFF2-40B4-BE49-F238E27FC236}">
                <a16:creationId xmlns:a16="http://schemas.microsoft.com/office/drawing/2014/main" id="{D0BA6A85-DFCC-4F7E-A946-C3143B892156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171" name="Group 297">
              <a:extLst>
                <a:ext uri="{FF2B5EF4-FFF2-40B4-BE49-F238E27FC236}">
                  <a16:creationId xmlns:a16="http://schemas.microsoft.com/office/drawing/2014/main" id="{285BBDDE-EE6C-487C-84B4-3BE7EA279AE5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175" name="Rectangle 304">
                <a:extLst>
                  <a:ext uri="{FF2B5EF4-FFF2-40B4-BE49-F238E27FC236}">
                    <a16:creationId xmlns:a16="http://schemas.microsoft.com/office/drawing/2014/main" id="{CD33D272-C72F-4A43-8483-D88CE5705D5E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A0DB50BF-617F-4B83-959F-C82679DA1E3B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2" name="Group 298">
              <a:extLst>
                <a:ext uri="{FF2B5EF4-FFF2-40B4-BE49-F238E27FC236}">
                  <a16:creationId xmlns:a16="http://schemas.microsoft.com/office/drawing/2014/main" id="{A0601903-A329-4D70-8B9C-737F2C024871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173" name="Rectangle 302">
                <a:extLst>
                  <a:ext uri="{FF2B5EF4-FFF2-40B4-BE49-F238E27FC236}">
                    <a16:creationId xmlns:a16="http://schemas.microsoft.com/office/drawing/2014/main" id="{69BAD819-2218-478B-A7C5-C7135CB799F5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AAAEC2BA-EE2C-40F2-9FF6-75659B873B33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7" name="Rectangle 306">
            <a:extLst>
              <a:ext uri="{FF2B5EF4-FFF2-40B4-BE49-F238E27FC236}">
                <a16:creationId xmlns:a16="http://schemas.microsoft.com/office/drawing/2014/main" id="{B3C99E49-F4C4-4BD8-8039-FED31FA27D59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78" name="Rectangle 307">
            <a:extLst>
              <a:ext uri="{FF2B5EF4-FFF2-40B4-BE49-F238E27FC236}">
                <a16:creationId xmlns:a16="http://schemas.microsoft.com/office/drawing/2014/main" id="{CA7DCAF7-222E-40A8-8157-365E0BA71E63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sp>
        <p:nvSpPr>
          <p:cNvPr id="179" name="Teardrop 420">
            <a:extLst>
              <a:ext uri="{FF2B5EF4-FFF2-40B4-BE49-F238E27FC236}">
                <a16:creationId xmlns:a16="http://schemas.microsoft.com/office/drawing/2014/main" id="{D823CD33-5BD9-4696-AFEE-EC409B6EC935}"/>
              </a:ext>
            </a:extLst>
          </p:cNvPr>
          <p:cNvSpPr/>
          <p:nvPr/>
        </p:nvSpPr>
        <p:spPr>
          <a:xfrm rot="8100000">
            <a:off x="6279096" y="2552203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0" name="Teardrop 422">
            <a:extLst>
              <a:ext uri="{FF2B5EF4-FFF2-40B4-BE49-F238E27FC236}">
                <a16:creationId xmlns:a16="http://schemas.microsoft.com/office/drawing/2014/main" id="{C98B83D8-787B-4167-8240-A32BAA65DF59}"/>
              </a:ext>
            </a:extLst>
          </p:cNvPr>
          <p:cNvSpPr/>
          <p:nvPr/>
        </p:nvSpPr>
        <p:spPr>
          <a:xfrm rot="8100000">
            <a:off x="9813972" y="2865392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26C10D4-3842-4A29-A6B0-1550F7A4CD6D}"/>
              </a:ext>
            </a:extLst>
          </p:cNvPr>
          <p:cNvSpPr txBox="1"/>
          <p:nvPr/>
        </p:nvSpPr>
        <p:spPr>
          <a:xfrm>
            <a:off x="6332165" y="261297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F6BCC92-4F2B-4DA9-B899-000D22B6C92C}"/>
              </a:ext>
            </a:extLst>
          </p:cNvPr>
          <p:cNvSpPr txBox="1"/>
          <p:nvPr/>
        </p:nvSpPr>
        <p:spPr>
          <a:xfrm>
            <a:off x="9874720" y="291213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막힌 원호 35">
            <a:extLst>
              <a:ext uri="{FF2B5EF4-FFF2-40B4-BE49-F238E27FC236}">
                <a16:creationId xmlns:a16="http://schemas.microsoft.com/office/drawing/2014/main" id="{D7838F95-F190-4CC1-BF8E-0A77954A482F}"/>
              </a:ext>
            </a:extLst>
          </p:cNvPr>
          <p:cNvSpPr/>
          <p:nvPr/>
        </p:nvSpPr>
        <p:spPr>
          <a:xfrm>
            <a:off x="3960378" y="2791458"/>
            <a:ext cx="2443794" cy="2443794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막힌 원호 36">
            <a:extLst>
              <a:ext uri="{FF2B5EF4-FFF2-40B4-BE49-F238E27FC236}">
                <a16:creationId xmlns:a16="http://schemas.microsoft.com/office/drawing/2014/main" id="{280D671B-C130-417C-B4B8-64B567C6495B}"/>
              </a:ext>
            </a:extLst>
          </p:cNvPr>
          <p:cNvSpPr/>
          <p:nvPr/>
        </p:nvSpPr>
        <p:spPr>
          <a:xfrm rot="10800000">
            <a:off x="5787829" y="2791458"/>
            <a:ext cx="2443794" cy="2443794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화살표: 위쪽 37">
            <a:extLst>
              <a:ext uri="{FF2B5EF4-FFF2-40B4-BE49-F238E27FC236}">
                <a16:creationId xmlns:a16="http://schemas.microsoft.com/office/drawing/2014/main" id="{28CF1E66-874C-49A0-BCC1-6710547B6CA5}"/>
              </a:ext>
            </a:extLst>
          </p:cNvPr>
          <p:cNvSpPr/>
          <p:nvPr/>
        </p:nvSpPr>
        <p:spPr>
          <a:xfrm>
            <a:off x="7310481" y="1942088"/>
            <a:ext cx="1238082" cy="207126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화살표: 위쪽 38">
            <a:extLst>
              <a:ext uri="{FF2B5EF4-FFF2-40B4-BE49-F238E27FC236}">
                <a16:creationId xmlns:a16="http://schemas.microsoft.com/office/drawing/2014/main" id="{EF2BA135-E6A0-4124-98EC-576580E15797}"/>
              </a:ext>
            </a:extLst>
          </p:cNvPr>
          <p:cNvSpPr/>
          <p:nvPr/>
        </p:nvSpPr>
        <p:spPr>
          <a:xfrm rot="10800000">
            <a:off x="3643437" y="4013355"/>
            <a:ext cx="1238082" cy="2071267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B2FA2539-9640-423F-AA50-BC3568DBC878}"/>
              </a:ext>
            </a:extLst>
          </p:cNvPr>
          <p:cNvSpPr/>
          <p:nvPr/>
        </p:nvSpPr>
        <p:spPr>
          <a:xfrm>
            <a:off x="4691355" y="3531203"/>
            <a:ext cx="964304" cy="9643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6F86C106-06F6-49AD-97AC-FA414E39A37C}"/>
              </a:ext>
            </a:extLst>
          </p:cNvPr>
          <p:cNvSpPr/>
          <p:nvPr/>
        </p:nvSpPr>
        <p:spPr>
          <a:xfrm>
            <a:off x="6527573" y="3531203"/>
            <a:ext cx="964304" cy="964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F06D25E1-2BE8-48BC-9C33-45AC90198C02}"/>
              </a:ext>
            </a:extLst>
          </p:cNvPr>
          <p:cNvSpPr/>
          <p:nvPr/>
        </p:nvSpPr>
        <p:spPr>
          <a:xfrm>
            <a:off x="5797948" y="3713951"/>
            <a:ext cx="598808" cy="59880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0BABFC-9156-443B-B77C-5CE5B205A852}"/>
              </a:ext>
            </a:extLst>
          </p:cNvPr>
          <p:cNvSpPr txBox="1"/>
          <p:nvPr/>
        </p:nvSpPr>
        <p:spPr>
          <a:xfrm>
            <a:off x="5786577" y="3813300"/>
            <a:ext cx="64332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VS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Round Same Side Corner Rectangle 11">
            <a:extLst>
              <a:ext uri="{FF2B5EF4-FFF2-40B4-BE49-F238E27FC236}">
                <a16:creationId xmlns:a16="http://schemas.microsoft.com/office/drawing/2014/main" id="{190D39CE-76EF-43FA-BA23-6A4CAE45550E}"/>
              </a:ext>
            </a:extLst>
          </p:cNvPr>
          <p:cNvSpPr>
            <a:spLocks noChangeAspect="1"/>
          </p:cNvSpPr>
          <p:nvPr/>
        </p:nvSpPr>
        <p:spPr>
          <a:xfrm rot="9900000">
            <a:off x="4972882" y="3845614"/>
            <a:ext cx="484467" cy="41146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52ED400-E639-4313-9521-FB9BF6D64CE3}"/>
              </a:ext>
            </a:extLst>
          </p:cNvPr>
          <p:cNvSpPr>
            <a:spLocks noChangeAspect="1"/>
          </p:cNvSpPr>
          <p:nvPr/>
        </p:nvSpPr>
        <p:spPr>
          <a:xfrm>
            <a:off x="6776113" y="3777793"/>
            <a:ext cx="467223" cy="4711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9676D7A-EE74-413D-A291-324859878F58}"/>
              </a:ext>
            </a:extLst>
          </p:cNvPr>
          <p:cNvGrpSpPr/>
          <p:nvPr/>
        </p:nvGrpSpPr>
        <p:grpSpPr>
          <a:xfrm>
            <a:off x="568710" y="3923621"/>
            <a:ext cx="2953083" cy="1340819"/>
            <a:chOff x="566952" y="3878356"/>
            <a:chExt cx="2953083" cy="1340819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08398F6A-0E08-43D1-A718-142EAF999A07}"/>
                </a:ext>
              </a:extLst>
            </p:cNvPr>
            <p:cNvGrpSpPr/>
            <p:nvPr/>
          </p:nvGrpSpPr>
          <p:grpSpPr>
            <a:xfrm>
              <a:off x="566952" y="3893744"/>
              <a:ext cx="2759311" cy="1325431"/>
              <a:chOff x="6012160" y="2079288"/>
              <a:chExt cx="2335573" cy="1325431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5C9550-C314-4A54-9FEF-606CE3DF79A7}"/>
                  </a:ext>
                </a:extLst>
              </p:cNvPr>
              <p:cNvSpPr txBox="1"/>
              <p:nvPr/>
            </p:nvSpPr>
            <p:spPr>
              <a:xfrm>
                <a:off x="6015135" y="2079288"/>
                <a:ext cx="23325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BA2515-B5EC-49E3-84D1-44A05E580153}"/>
                  </a:ext>
                </a:extLst>
              </p:cNvPr>
              <p:cNvSpPr txBox="1"/>
              <p:nvPr/>
            </p:nvSpPr>
            <p:spPr>
              <a:xfrm>
                <a:off x="6012160" y="2389056"/>
                <a:ext cx="23325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00B622FD-1C68-4983-B0F0-6AA34E743987}"/>
                </a:ext>
              </a:extLst>
            </p:cNvPr>
            <p:cNvSpPr/>
            <p:nvPr/>
          </p:nvSpPr>
          <p:spPr>
            <a:xfrm>
              <a:off x="3412035" y="3878356"/>
              <a:ext cx="108000" cy="13006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B5227B6-BC4A-4A80-8F7F-87FA17397191}"/>
              </a:ext>
            </a:extLst>
          </p:cNvPr>
          <p:cNvGrpSpPr/>
          <p:nvPr/>
        </p:nvGrpSpPr>
        <p:grpSpPr>
          <a:xfrm flipH="1">
            <a:off x="8670208" y="2755790"/>
            <a:ext cx="2953083" cy="1340819"/>
            <a:chOff x="8972298" y="2601824"/>
            <a:chExt cx="2953083" cy="1340819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E28B4422-96D2-487C-87EA-CE9D1C3248EA}"/>
                </a:ext>
              </a:extLst>
            </p:cNvPr>
            <p:cNvGrpSpPr/>
            <p:nvPr/>
          </p:nvGrpSpPr>
          <p:grpSpPr>
            <a:xfrm>
              <a:off x="8972298" y="2617212"/>
              <a:ext cx="2759311" cy="1325431"/>
              <a:chOff x="6012160" y="2079288"/>
              <a:chExt cx="2335573" cy="132543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ABFB2E-D5B1-4184-BBAD-A4C2EC34F98A}"/>
                  </a:ext>
                </a:extLst>
              </p:cNvPr>
              <p:cNvSpPr txBox="1"/>
              <p:nvPr/>
            </p:nvSpPr>
            <p:spPr>
              <a:xfrm>
                <a:off x="6015135" y="2079288"/>
                <a:ext cx="23325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D8C4FFF-5A25-4A49-A041-D49D68E6675F}"/>
                  </a:ext>
                </a:extLst>
              </p:cNvPr>
              <p:cNvSpPr txBox="1"/>
              <p:nvPr/>
            </p:nvSpPr>
            <p:spPr>
              <a:xfrm>
                <a:off x="6012160" y="2389056"/>
                <a:ext cx="23325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hope and I believe that this Template will your Time, Money and Reputation.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28B7594D-455B-4C25-9097-2CA5EB02B3C8}"/>
                </a:ext>
              </a:extLst>
            </p:cNvPr>
            <p:cNvSpPr/>
            <p:nvPr/>
          </p:nvSpPr>
          <p:spPr>
            <a:xfrm>
              <a:off x="11817381" y="2601824"/>
              <a:ext cx="108000" cy="1300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F33DD-B3A3-4454-BA0C-91FAD5093A32}"/>
              </a:ext>
            </a:extLst>
          </p:cNvPr>
          <p:cNvSpPr txBox="1"/>
          <p:nvPr/>
        </p:nvSpPr>
        <p:spPr>
          <a:xfrm>
            <a:off x="472886" y="34713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D3A8A-2240-4A54-8F1F-CB10CAF3D1DE}"/>
              </a:ext>
            </a:extLst>
          </p:cNvPr>
          <p:cNvSpPr txBox="1"/>
          <p:nvPr/>
        </p:nvSpPr>
        <p:spPr>
          <a:xfrm>
            <a:off x="472886" y="645620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9AC0E-762D-425C-A369-345423609E3D}"/>
              </a:ext>
            </a:extLst>
          </p:cNvPr>
          <p:cNvSpPr txBox="1"/>
          <p:nvPr/>
        </p:nvSpPr>
        <p:spPr>
          <a:xfrm>
            <a:off x="472886" y="1430847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98AE7-86D7-40AC-B5FF-19E8E45C1BB2}"/>
              </a:ext>
            </a:extLst>
          </p:cNvPr>
          <p:cNvSpPr txBox="1"/>
          <p:nvPr/>
        </p:nvSpPr>
        <p:spPr>
          <a:xfrm>
            <a:off x="5374766" y="5394927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12730-6866-4A7D-8151-D3AF634B8A25}"/>
              </a:ext>
            </a:extLst>
          </p:cNvPr>
          <p:cNvSpPr txBox="1"/>
          <p:nvPr/>
        </p:nvSpPr>
        <p:spPr>
          <a:xfrm>
            <a:off x="5858860" y="6086912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" name="Table Placeholder 5">
            <a:extLst>
              <a:ext uri="{FF2B5EF4-FFF2-40B4-BE49-F238E27FC236}">
                <a16:creationId xmlns:a16="http://schemas.microsoft.com/office/drawing/2014/main" id="{F684ECFF-0E83-48BD-82BF-335701B90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43144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5">
            <a:extLst>
              <a:ext uri="{FF2B5EF4-FFF2-40B4-BE49-F238E27FC236}">
                <a16:creationId xmlns:a16="http://schemas.microsoft.com/office/drawing/2014/main" id="{4019C8B7-DA93-40EB-A45C-5C0698782194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E1E78D-437F-4DA3-AC77-F3C53B536794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84C6D33-86D9-4F7C-8A00-C854B183ED92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EE9F1B-50D8-4954-A7CE-C20DF0FB9860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26F13096-D37A-4DF5-8683-DFF7414DC51F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88B465-C88E-46D5-8181-1A345D122B21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4AD8D5-ABB2-43EF-A5E5-CFD1C411483C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9CCD53AA-A973-4FC2-ABE1-3E78B975FC28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92CA0-B7C4-4691-97BF-B71FCBC5BF1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96B04C-C36D-4EAD-8A7F-2B0124C79C9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42286203-BA64-4F84-A002-671080AEDAF7}"/>
              </a:ext>
            </a:extLst>
          </p:cNvPr>
          <p:cNvSpPr/>
          <p:nvPr/>
        </p:nvSpPr>
        <p:spPr>
          <a:xfrm>
            <a:off x="5507294" y="4565214"/>
            <a:ext cx="1177517" cy="1177517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26">
            <a:extLst>
              <a:ext uri="{FF2B5EF4-FFF2-40B4-BE49-F238E27FC236}">
                <a16:creationId xmlns:a16="http://schemas.microsoft.com/office/drawing/2014/main" id="{21F93479-41EC-4633-9BC6-D84257F5C9AB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AB363-181B-4E36-AFB7-F6D7C689FC3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3B9BA5-6DA0-430D-960D-40EF5D66D488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9">
            <a:extLst>
              <a:ext uri="{FF2B5EF4-FFF2-40B4-BE49-F238E27FC236}">
                <a16:creationId xmlns:a16="http://schemas.microsoft.com/office/drawing/2014/main" id="{E9A0E9F7-BC29-4FDF-A761-053FD1406B32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297443-3C30-46FD-A7D9-361704E1414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F505F5-5C7B-4591-A97D-06873B6C2661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51">
            <a:extLst>
              <a:ext uri="{FF2B5EF4-FFF2-40B4-BE49-F238E27FC236}">
                <a16:creationId xmlns:a16="http://schemas.microsoft.com/office/drawing/2014/main" id="{72F0C42F-56D5-4B76-B563-13626AAF697B}"/>
              </a:ext>
            </a:extLst>
          </p:cNvPr>
          <p:cNvSpPr/>
          <p:nvPr/>
        </p:nvSpPr>
        <p:spPr>
          <a:xfrm rot="16200000" flipH="1">
            <a:off x="5761167" y="4855678"/>
            <a:ext cx="669769" cy="63076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42F897-C111-43B2-B837-2CB8F5ECDA10}"/>
              </a:ext>
            </a:extLst>
          </p:cNvPr>
          <p:cNvGrpSpPr/>
          <p:nvPr/>
        </p:nvGrpSpPr>
        <p:grpSpPr>
          <a:xfrm>
            <a:off x="6829343" y="1760117"/>
            <a:ext cx="3420000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8546C3-DA53-476C-AB9D-32A6A4A2FF5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B84C56-4089-4650-BFAE-E439FE30947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18BFA4F-D0E0-4CED-AA68-70ED165EB537}"/>
              </a:ext>
            </a:extLst>
          </p:cNvPr>
          <p:cNvGrpSpPr/>
          <p:nvPr/>
        </p:nvGrpSpPr>
        <p:grpSpPr>
          <a:xfrm>
            <a:off x="7643644" y="2707209"/>
            <a:ext cx="3420000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E0AC1F-371F-429F-8BB1-E04201882A5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991AEF-685E-4DA9-8AB9-86F4B20E27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065CE11-75D8-48A0-BB00-0E3D4112511A}"/>
              </a:ext>
            </a:extLst>
          </p:cNvPr>
          <p:cNvGrpSpPr/>
          <p:nvPr/>
        </p:nvGrpSpPr>
        <p:grpSpPr>
          <a:xfrm>
            <a:off x="7701762" y="4360491"/>
            <a:ext cx="3420000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E075C5-F7B1-488D-A412-78BEA49B4CD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3B784A-749A-40AA-AC76-04EF7528863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773491F-6872-4024-B757-4A1CDE3646EC}"/>
              </a:ext>
            </a:extLst>
          </p:cNvPr>
          <p:cNvGrpSpPr/>
          <p:nvPr/>
        </p:nvGrpSpPr>
        <p:grpSpPr>
          <a:xfrm>
            <a:off x="852854" y="2707209"/>
            <a:ext cx="3420000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CBA565-BC02-42CB-860C-00FF6334C36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1C32D4-4CA9-4614-8479-2ABD02EBE937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3AA74D9-A9F3-470A-AE71-63145A203A8B}"/>
              </a:ext>
            </a:extLst>
          </p:cNvPr>
          <p:cNvGrpSpPr/>
          <p:nvPr/>
        </p:nvGrpSpPr>
        <p:grpSpPr>
          <a:xfrm>
            <a:off x="852854" y="4360491"/>
            <a:ext cx="342000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9D03CA-B86D-4A62-A6FB-BAFF90EB259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9FAC7A-17A1-4C53-94E0-4A111B0B1B6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F58A0DC4-13B0-4253-81E9-A494A349FA21}"/>
              </a:ext>
            </a:extLst>
          </p:cNvPr>
          <p:cNvGrpSpPr/>
          <p:nvPr/>
        </p:nvGrpSpPr>
        <p:grpSpPr>
          <a:xfrm>
            <a:off x="1862163" y="5200864"/>
            <a:ext cx="3420000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AA9C79-7596-4742-AB0E-7358423121A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99BF8D-72AD-48FC-8CC8-EAE8CD5AE13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id="{E81A6F8D-AF52-4830-92B4-AA7FD69AA46F}"/>
              </a:ext>
            </a:extLst>
          </p:cNvPr>
          <p:cNvGrpSpPr/>
          <p:nvPr/>
        </p:nvGrpSpPr>
        <p:grpSpPr>
          <a:xfrm>
            <a:off x="4607268" y="2332616"/>
            <a:ext cx="2977467" cy="3310535"/>
            <a:chOff x="4733387" y="2304040"/>
            <a:chExt cx="2734502" cy="3040391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8BF618D1-3240-43D0-8C5B-D0B9FEA6D97C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426FD8D8-37F5-4125-A797-2C436B173E28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0D5A322B-8F77-4394-A076-7A487298E874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11E60E97-707F-43E0-99D1-BCB3A3F4A92E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A9683EAA-B175-4599-B258-20A0087AFC5C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22692E26-86FE-48F7-AE3D-DBA59F32607B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57B890CD-BD44-4328-9966-2595F1B8B349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8390077-723B-4A01-A917-248314A3D551}"/>
              </a:ext>
            </a:extLst>
          </p:cNvPr>
          <p:cNvGrpSpPr/>
          <p:nvPr/>
        </p:nvGrpSpPr>
        <p:grpSpPr>
          <a:xfrm>
            <a:off x="5258132" y="3154783"/>
            <a:ext cx="1675736" cy="1502376"/>
            <a:chOff x="4794869" y="2803448"/>
            <a:chExt cx="2781228" cy="2493501"/>
          </a:xfrm>
        </p:grpSpPr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3A29DB09-ACFF-4E1C-B73E-57C64D607B0E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4C1469A1-45C9-4D7E-8B39-B8307B2423D1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24120F6-894A-400F-BC86-36E63B915FB3}"/>
              </a:ext>
            </a:extLst>
          </p:cNvPr>
          <p:cNvGrpSpPr/>
          <p:nvPr/>
        </p:nvGrpSpPr>
        <p:grpSpPr>
          <a:xfrm>
            <a:off x="5857874" y="2841091"/>
            <a:ext cx="6334125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A850E0-BF87-485A-AA2B-9CADD1D3A898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894DCB-A71A-4223-BCC6-242FDE61D30C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F2B1ADC6-B67E-4245-93D9-8A237D3702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964240F-F2AE-4B57-8B06-051AFA8980AB}"/>
              </a:ext>
            </a:extLst>
          </p:cNvPr>
          <p:cNvGrpSpPr/>
          <p:nvPr/>
        </p:nvGrpSpPr>
        <p:grpSpPr>
          <a:xfrm>
            <a:off x="7760676" y="441839"/>
            <a:ext cx="4431324" cy="4782295"/>
            <a:chOff x="7760676" y="441839"/>
            <a:chExt cx="4431324" cy="4782295"/>
          </a:xfrm>
        </p:grpSpPr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5A147C8D-D299-4B4E-BFB1-BBB3B1D30ECB}"/>
                </a:ext>
              </a:extLst>
            </p:cNvPr>
            <p:cNvSpPr/>
            <p:nvPr/>
          </p:nvSpPr>
          <p:spPr>
            <a:xfrm>
              <a:off x="7760676" y="4775260"/>
              <a:ext cx="4431324" cy="44887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1" name="Group 7">
              <a:extLst>
                <a:ext uri="{FF2B5EF4-FFF2-40B4-BE49-F238E27FC236}">
                  <a16:creationId xmlns:a16="http://schemas.microsoft.com/office/drawing/2014/main" id="{4B88CC73-E192-4344-85BF-3A266018A18B}"/>
                </a:ext>
              </a:extLst>
            </p:cNvPr>
            <p:cNvGrpSpPr/>
            <p:nvPr/>
          </p:nvGrpSpPr>
          <p:grpSpPr>
            <a:xfrm>
              <a:off x="7839557" y="441839"/>
              <a:ext cx="3829032" cy="4683741"/>
              <a:chOff x="6446339" y="1280897"/>
              <a:chExt cx="4320717" cy="5285178"/>
            </a:xfrm>
          </p:grpSpPr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0BACC772-5694-49B9-BA6E-1FF329C075B9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5B95902F-931D-4868-BF71-59650D63DC4C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1">
                <a:extLst>
                  <a:ext uri="{FF2B5EF4-FFF2-40B4-BE49-F238E27FC236}">
                    <a16:creationId xmlns:a16="http://schemas.microsoft.com/office/drawing/2014/main" id="{6C311881-B27A-4827-9C09-48A67296A393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2">
                <a:extLst>
                  <a:ext uri="{FF2B5EF4-FFF2-40B4-BE49-F238E27FC236}">
                    <a16:creationId xmlns:a16="http://schemas.microsoft.com/office/drawing/2014/main" id="{7489DB02-A2F7-4691-B83C-151664C19848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3">
                <a:extLst>
                  <a:ext uri="{FF2B5EF4-FFF2-40B4-BE49-F238E27FC236}">
                    <a16:creationId xmlns:a16="http://schemas.microsoft.com/office/drawing/2014/main" id="{876A598C-ED80-4104-9679-33936264DD50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4">
                <a:extLst>
                  <a:ext uri="{FF2B5EF4-FFF2-40B4-BE49-F238E27FC236}">
                    <a16:creationId xmlns:a16="http://schemas.microsoft.com/office/drawing/2014/main" id="{BBF9A35B-7E0D-4CE8-942D-5D14793D9B8B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5">
                <a:extLst>
                  <a:ext uri="{FF2B5EF4-FFF2-40B4-BE49-F238E27FC236}">
                    <a16:creationId xmlns:a16="http://schemas.microsoft.com/office/drawing/2014/main" id="{77F11FF5-E09B-43E8-A365-DFC48D4E1572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9AB87A3-1A9C-4225-A0A5-5D6599EE91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21D91E-689C-40D7-A804-569B463D9586}"/>
              </a:ext>
            </a:extLst>
          </p:cNvPr>
          <p:cNvSpPr txBox="1"/>
          <p:nvPr/>
        </p:nvSpPr>
        <p:spPr>
          <a:xfrm>
            <a:off x="655614" y="5184525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743E0F-78FE-4918-8244-727C6DCEDE65}"/>
              </a:ext>
            </a:extLst>
          </p:cNvPr>
          <p:cNvSpPr txBox="1"/>
          <p:nvPr/>
        </p:nvSpPr>
        <p:spPr>
          <a:xfrm>
            <a:off x="693322" y="5702573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792B1C-1D6F-4AF5-8A0E-D90F867FD7A3}"/>
              </a:ext>
            </a:extLst>
          </p:cNvPr>
          <p:cNvSpPr txBox="1"/>
          <p:nvPr/>
        </p:nvSpPr>
        <p:spPr>
          <a:xfrm>
            <a:off x="3437659" y="5184525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D203D1-D1E8-4C10-973E-0B56C376076B}"/>
              </a:ext>
            </a:extLst>
          </p:cNvPr>
          <p:cNvSpPr txBox="1"/>
          <p:nvPr/>
        </p:nvSpPr>
        <p:spPr>
          <a:xfrm>
            <a:off x="3475367" y="5702573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6F8AF0-0D24-4C47-8398-DD13F5497172}"/>
              </a:ext>
            </a:extLst>
          </p:cNvPr>
          <p:cNvSpPr txBox="1"/>
          <p:nvPr/>
        </p:nvSpPr>
        <p:spPr>
          <a:xfrm>
            <a:off x="6219704" y="5184525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DC57CB-855C-4811-A07C-C68C6A5DBBF0}"/>
              </a:ext>
            </a:extLst>
          </p:cNvPr>
          <p:cNvSpPr txBox="1"/>
          <p:nvPr/>
        </p:nvSpPr>
        <p:spPr>
          <a:xfrm>
            <a:off x="6257412" y="5702573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D293E9-D1B6-407C-9DD5-71DDAF3375E0}"/>
              </a:ext>
            </a:extLst>
          </p:cNvPr>
          <p:cNvSpPr txBox="1"/>
          <p:nvPr/>
        </p:nvSpPr>
        <p:spPr>
          <a:xfrm>
            <a:off x="9001750" y="5184525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6932B6-4C28-4B05-BAFF-F65712B47468}"/>
              </a:ext>
            </a:extLst>
          </p:cNvPr>
          <p:cNvSpPr txBox="1"/>
          <p:nvPr/>
        </p:nvSpPr>
        <p:spPr>
          <a:xfrm>
            <a:off x="9039458" y="5702573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E6DC4F-ED6B-4CA4-BD77-DB9D8EDAB808}"/>
              </a:ext>
            </a:extLst>
          </p:cNvPr>
          <p:cNvSpPr txBox="1"/>
          <p:nvPr/>
        </p:nvSpPr>
        <p:spPr>
          <a:xfrm>
            <a:off x="1419238" y="5307635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8D2C1C-8A5C-47B3-B8C3-9D19F48B276A}"/>
              </a:ext>
            </a:extLst>
          </p:cNvPr>
          <p:cNvSpPr txBox="1"/>
          <p:nvPr/>
        </p:nvSpPr>
        <p:spPr>
          <a:xfrm>
            <a:off x="4201283" y="5307635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D21AFD-1C6A-4DEB-8DD0-339F8A1EC0BB}"/>
              </a:ext>
            </a:extLst>
          </p:cNvPr>
          <p:cNvSpPr txBox="1"/>
          <p:nvPr/>
        </p:nvSpPr>
        <p:spPr>
          <a:xfrm>
            <a:off x="7052264" y="5307635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C76D69-F431-40CF-9CA0-EF2CBF290568}"/>
              </a:ext>
            </a:extLst>
          </p:cNvPr>
          <p:cNvSpPr txBox="1"/>
          <p:nvPr/>
        </p:nvSpPr>
        <p:spPr>
          <a:xfrm>
            <a:off x="9834310" y="5307635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3D7D2A0A-C374-487B-AAB0-9C87E6AB5C39}"/>
              </a:ext>
            </a:extLst>
          </p:cNvPr>
          <p:cNvSpPr txBox="1">
            <a:spLocks/>
          </p:cNvSpPr>
          <p:nvPr/>
        </p:nvSpPr>
        <p:spPr>
          <a:xfrm>
            <a:off x="207390" y="294024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9">
            <a:extLst>
              <a:ext uri="{FF2B5EF4-FFF2-40B4-BE49-F238E27FC236}">
                <a16:creationId xmlns:a16="http://schemas.microsoft.com/office/drawing/2014/main" id="{E46F7F3F-7A15-4CF0-A23A-6572787E5E92}"/>
              </a:ext>
            </a:extLst>
          </p:cNvPr>
          <p:cNvGraphicFramePr/>
          <p:nvPr/>
        </p:nvGraphicFramePr>
        <p:xfrm>
          <a:off x="1729055" y="3077810"/>
          <a:ext cx="3006968" cy="297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2">
            <a:extLst>
              <a:ext uri="{FF2B5EF4-FFF2-40B4-BE49-F238E27FC236}">
                <a16:creationId xmlns:a16="http://schemas.microsoft.com/office/drawing/2014/main" id="{4D232BCC-D539-4BD2-9AA6-A1A097E642D5}"/>
              </a:ext>
            </a:extLst>
          </p:cNvPr>
          <p:cNvSpPr/>
          <p:nvPr/>
        </p:nvSpPr>
        <p:spPr>
          <a:xfrm rot="5400000">
            <a:off x="-567189" y="3418592"/>
            <a:ext cx="4456591" cy="1205708"/>
          </a:xfrm>
          <a:custGeom>
            <a:avLst/>
            <a:gdLst/>
            <a:ahLst/>
            <a:cxnLst/>
            <a:rect l="l" t="t" r="r" b="b"/>
            <a:pathLst>
              <a:path w="3459684" h="936000">
                <a:moveTo>
                  <a:pt x="247924" y="360000"/>
                </a:moveTo>
                <a:cubicBezTo>
                  <a:pt x="188277" y="360000"/>
                  <a:pt x="139924" y="408353"/>
                  <a:pt x="139924" y="468000"/>
                </a:cubicBezTo>
                <a:cubicBezTo>
                  <a:pt x="139924" y="527647"/>
                  <a:pt x="188277" y="576000"/>
                  <a:pt x="247924" y="576000"/>
                </a:cubicBezTo>
                <a:cubicBezTo>
                  <a:pt x="307571" y="576000"/>
                  <a:pt x="355924" y="527647"/>
                  <a:pt x="355924" y="468000"/>
                </a:cubicBezTo>
                <a:cubicBezTo>
                  <a:pt x="355924" y="408353"/>
                  <a:pt x="307571" y="360000"/>
                  <a:pt x="247924" y="360000"/>
                </a:cubicBezTo>
                <a:close/>
                <a:moveTo>
                  <a:pt x="468000" y="0"/>
                </a:moveTo>
                <a:cubicBezTo>
                  <a:pt x="662652" y="0"/>
                  <a:pt x="829548" y="118836"/>
                  <a:pt x="899895" y="288000"/>
                </a:cubicBezTo>
                <a:lnTo>
                  <a:pt x="999563" y="288000"/>
                </a:lnTo>
                <a:cubicBezTo>
                  <a:pt x="1026073" y="288000"/>
                  <a:pt x="1047564" y="309491"/>
                  <a:pt x="1047564" y="336001"/>
                </a:cubicBezTo>
                <a:lnTo>
                  <a:pt x="1047564" y="322950"/>
                </a:lnTo>
                <a:lnTo>
                  <a:pt x="3315684" y="322950"/>
                </a:lnTo>
                <a:cubicBezTo>
                  <a:pt x="3395213" y="322950"/>
                  <a:pt x="3459684" y="387421"/>
                  <a:pt x="3459684" y="466950"/>
                </a:cubicBezTo>
                <a:cubicBezTo>
                  <a:pt x="3459684" y="546479"/>
                  <a:pt x="3395213" y="610950"/>
                  <a:pt x="3315684" y="610950"/>
                </a:cubicBezTo>
                <a:lnTo>
                  <a:pt x="1047564" y="610950"/>
                </a:lnTo>
                <a:lnTo>
                  <a:pt x="1047564" y="599999"/>
                </a:lnTo>
                <a:cubicBezTo>
                  <a:pt x="1047564" y="626509"/>
                  <a:pt x="1026073" y="648000"/>
                  <a:pt x="999563" y="648000"/>
                </a:cubicBezTo>
                <a:lnTo>
                  <a:pt x="899895" y="648000"/>
                </a:lnTo>
                <a:cubicBezTo>
                  <a:pt x="829548" y="817164"/>
                  <a:pt x="662652" y="936000"/>
                  <a:pt x="468000" y="936000"/>
                </a:cubicBezTo>
                <a:cubicBezTo>
                  <a:pt x="209531" y="936000"/>
                  <a:pt x="0" y="726469"/>
                  <a:pt x="0" y="468000"/>
                </a:cubicBezTo>
                <a:cubicBezTo>
                  <a:pt x="0" y="209531"/>
                  <a:pt x="209531" y="0"/>
                  <a:pt x="468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Isosceles Triangle 13">
            <a:extLst>
              <a:ext uri="{FF2B5EF4-FFF2-40B4-BE49-F238E27FC236}">
                <a16:creationId xmlns:a16="http://schemas.microsoft.com/office/drawing/2014/main" id="{A313B5C1-2BD0-4992-96BF-A8C377D4A8A7}"/>
              </a:ext>
            </a:extLst>
          </p:cNvPr>
          <p:cNvSpPr/>
          <p:nvPr/>
        </p:nvSpPr>
        <p:spPr>
          <a:xfrm rot="16200000" flipV="1">
            <a:off x="2598027" y="5387071"/>
            <a:ext cx="433673" cy="3738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Isosceles Triangle 14">
            <a:extLst>
              <a:ext uri="{FF2B5EF4-FFF2-40B4-BE49-F238E27FC236}">
                <a16:creationId xmlns:a16="http://schemas.microsoft.com/office/drawing/2014/main" id="{F9B36A7B-EBBE-49FA-98BF-184074CDD2DA}"/>
              </a:ext>
            </a:extLst>
          </p:cNvPr>
          <p:cNvSpPr/>
          <p:nvPr/>
        </p:nvSpPr>
        <p:spPr>
          <a:xfrm rot="16200000" flipV="1">
            <a:off x="3165728" y="4701393"/>
            <a:ext cx="433673" cy="3738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15">
            <a:extLst>
              <a:ext uri="{FF2B5EF4-FFF2-40B4-BE49-F238E27FC236}">
                <a16:creationId xmlns:a16="http://schemas.microsoft.com/office/drawing/2014/main" id="{840A76F3-F9E3-4F4C-ADD5-13DABC4B55EE}"/>
              </a:ext>
            </a:extLst>
          </p:cNvPr>
          <p:cNvSpPr/>
          <p:nvPr/>
        </p:nvSpPr>
        <p:spPr>
          <a:xfrm rot="16200000" flipV="1">
            <a:off x="3709716" y="4015715"/>
            <a:ext cx="433673" cy="37385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Isosceles Triangle 16">
            <a:extLst>
              <a:ext uri="{FF2B5EF4-FFF2-40B4-BE49-F238E27FC236}">
                <a16:creationId xmlns:a16="http://schemas.microsoft.com/office/drawing/2014/main" id="{E876C402-D0EB-42F5-8FD1-728696757AAD}"/>
              </a:ext>
            </a:extLst>
          </p:cNvPr>
          <p:cNvSpPr/>
          <p:nvPr/>
        </p:nvSpPr>
        <p:spPr>
          <a:xfrm rot="16200000" flipV="1">
            <a:off x="4253604" y="3330037"/>
            <a:ext cx="433673" cy="3738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6B6138F8-6EA1-442F-BDA4-3D43FEF1D156}"/>
              </a:ext>
            </a:extLst>
          </p:cNvPr>
          <p:cNvGrpSpPr/>
          <p:nvPr/>
        </p:nvGrpSpPr>
        <p:grpSpPr>
          <a:xfrm>
            <a:off x="5328459" y="1793150"/>
            <a:ext cx="6005756" cy="699456"/>
            <a:chOff x="270023" y="1671304"/>
            <a:chExt cx="3384594" cy="706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1557BF-7AF4-43D8-9018-1842D2C4DFB8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81F83B-1306-4263-9D6D-CDE080C0863D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1">
            <a:extLst>
              <a:ext uri="{FF2B5EF4-FFF2-40B4-BE49-F238E27FC236}">
                <a16:creationId xmlns:a16="http://schemas.microsoft.com/office/drawing/2014/main" id="{5B61887D-69CB-459B-96B9-0AD420211ABB}"/>
              </a:ext>
            </a:extLst>
          </p:cNvPr>
          <p:cNvGrpSpPr/>
          <p:nvPr/>
        </p:nvGrpSpPr>
        <p:grpSpPr>
          <a:xfrm>
            <a:off x="5328459" y="2604194"/>
            <a:ext cx="6005756" cy="699456"/>
            <a:chOff x="270023" y="1671304"/>
            <a:chExt cx="3384594" cy="706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7896A5-9549-4DC9-A7F2-CE96CCA4EEA1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3558B-CA2C-44AB-A2AC-E32C9CFB8C14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4">
            <a:extLst>
              <a:ext uri="{FF2B5EF4-FFF2-40B4-BE49-F238E27FC236}">
                <a16:creationId xmlns:a16="http://schemas.microsoft.com/office/drawing/2014/main" id="{EF9F2E2A-5680-450B-A5C2-6428B628E0F7}"/>
              </a:ext>
            </a:extLst>
          </p:cNvPr>
          <p:cNvGrpSpPr/>
          <p:nvPr/>
        </p:nvGrpSpPr>
        <p:grpSpPr>
          <a:xfrm>
            <a:off x="5328459" y="3415238"/>
            <a:ext cx="6005756" cy="699456"/>
            <a:chOff x="270023" y="1671304"/>
            <a:chExt cx="3384594" cy="706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2153C4-4C27-4782-B596-4653B993B11F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2F1550-4D3B-4A1E-94B7-0A37C3BDDCCC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D1DEF58E-1676-4D86-A4C8-3DBBBFAB230E}"/>
              </a:ext>
            </a:extLst>
          </p:cNvPr>
          <p:cNvGrpSpPr/>
          <p:nvPr/>
        </p:nvGrpSpPr>
        <p:grpSpPr>
          <a:xfrm>
            <a:off x="5328459" y="4226282"/>
            <a:ext cx="6005756" cy="699456"/>
            <a:chOff x="270023" y="1671304"/>
            <a:chExt cx="3384594" cy="706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67420C-581E-4BF6-9E30-B1B578F75B80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722E75-33F5-49F1-9AC5-7672160B9679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Oval 40">
            <a:extLst>
              <a:ext uri="{FF2B5EF4-FFF2-40B4-BE49-F238E27FC236}">
                <a16:creationId xmlns:a16="http://schemas.microsoft.com/office/drawing/2014/main" id="{9E590999-3246-448F-91C7-44C10F3D677C}"/>
              </a:ext>
            </a:extLst>
          </p:cNvPr>
          <p:cNvSpPr/>
          <p:nvPr/>
        </p:nvSpPr>
        <p:spPr>
          <a:xfrm>
            <a:off x="5476850" y="5163529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41">
            <a:extLst>
              <a:ext uri="{FF2B5EF4-FFF2-40B4-BE49-F238E27FC236}">
                <a16:creationId xmlns:a16="http://schemas.microsoft.com/office/drawing/2014/main" id="{EB129E87-346E-468A-907C-E5E8C17CBB2B}"/>
              </a:ext>
            </a:extLst>
          </p:cNvPr>
          <p:cNvSpPr/>
          <p:nvPr/>
        </p:nvSpPr>
        <p:spPr>
          <a:xfrm>
            <a:off x="6999777" y="5163529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42">
            <a:extLst>
              <a:ext uri="{FF2B5EF4-FFF2-40B4-BE49-F238E27FC236}">
                <a16:creationId xmlns:a16="http://schemas.microsoft.com/office/drawing/2014/main" id="{967FA49A-A996-47DD-86CE-CA3ACFAEEDB7}"/>
              </a:ext>
            </a:extLst>
          </p:cNvPr>
          <p:cNvSpPr/>
          <p:nvPr/>
        </p:nvSpPr>
        <p:spPr>
          <a:xfrm>
            <a:off x="8522704" y="5163529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3A5F0554-2E4C-4941-AE00-A45190E4DA28}"/>
              </a:ext>
            </a:extLst>
          </p:cNvPr>
          <p:cNvSpPr/>
          <p:nvPr/>
        </p:nvSpPr>
        <p:spPr>
          <a:xfrm>
            <a:off x="10045630" y="5163529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8FAC4059-6C25-4B46-B35B-F47D2060414D}"/>
              </a:ext>
            </a:extLst>
          </p:cNvPr>
          <p:cNvSpPr/>
          <p:nvPr/>
        </p:nvSpPr>
        <p:spPr>
          <a:xfrm>
            <a:off x="10365464" y="549385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1529E9F8-6B0D-4B52-BAF8-655C63B70EF0}"/>
              </a:ext>
            </a:extLst>
          </p:cNvPr>
          <p:cNvSpPr/>
          <p:nvPr/>
        </p:nvSpPr>
        <p:spPr>
          <a:xfrm>
            <a:off x="5811296" y="550819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19FEF05-74CE-412E-920F-16676B41770F}"/>
              </a:ext>
            </a:extLst>
          </p:cNvPr>
          <p:cNvSpPr/>
          <p:nvPr/>
        </p:nvSpPr>
        <p:spPr>
          <a:xfrm rot="2700000">
            <a:off x="8852158" y="54032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5AF3492B-4709-4DE9-90F0-94244AE7DF41}"/>
              </a:ext>
            </a:extLst>
          </p:cNvPr>
          <p:cNvSpPr/>
          <p:nvPr/>
        </p:nvSpPr>
        <p:spPr>
          <a:xfrm>
            <a:off x="7276125" y="549385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938262-B324-477F-B068-EF00B3A9A193}"/>
              </a:ext>
            </a:extLst>
          </p:cNvPr>
          <p:cNvSpPr txBox="1"/>
          <p:nvPr/>
        </p:nvSpPr>
        <p:spPr>
          <a:xfrm>
            <a:off x="1880510" y="3049914"/>
            <a:ext cx="1409345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Add Contents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FF1590-B6C3-44A6-ADC6-8E9A3026F933}"/>
              </a:ext>
            </a:extLst>
          </p:cNvPr>
          <p:cNvSpPr txBox="1"/>
          <p:nvPr/>
        </p:nvSpPr>
        <p:spPr>
          <a:xfrm>
            <a:off x="1880510" y="3732674"/>
            <a:ext cx="1409345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Add Contents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8E11C-DF1D-477E-9729-ECC089C34354}"/>
              </a:ext>
            </a:extLst>
          </p:cNvPr>
          <p:cNvSpPr txBox="1"/>
          <p:nvPr/>
        </p:nvSpPr>
        <p:spPr>
          <a:xfrm>
            <a:off x="1880510" y="4397877"/>
            <a:ext cx="1409345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4A4E9-00DC-40FA-9515-8D8F65069F75}"/>
              </a:ext>
            </a:extLst>
          </p:cNvPr>
          <p:cNvSpPr txBox="1"/>
          <p:nvPr/>
        </p:nvSpPr>
        <p:spPr>
          <a:xfrm>
            <a:off x="1880510" y="5117723"/>
            <a:ext cx="1409345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7CFFC3A-106E-4553-BC0A-FE156C26D8C2}"/>
              </a:ext>
            </a:extLst>
          </p:cNvPr>
          <p:cNvGrpSpPr/>
          <p:nvPr/>
        </p:nvGrpSpPr>
        <p:grpSpPr>
          <a:xfrm>
            <a:off x="1057275" y="4915178"/>
            <a:ext cx="4229100" cy="1394641"/>
            <a:chOff x="1504950" y="4457978"/>
            <a:chExt cx="4229100" cy="1394641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B4F850E8-B92C-43B5-8D6F-8C7918976A8A}"/>
                </a:ext>
              </a:extLst>
            </p:cNvPr>
            <p:cNvSpPr/>
            <p:nvPr/>
          </p:nvSpPr>
          <p:spPr>
            <a:xfrm>
              <a:off x="2019300" y="4972328"/>
              <a:ext cx="3714750" cy="88029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7430B5D5-C19B-4B15-9497-D92D2CB15732}"/>
                </a:ext>
              </a:extLst>
            </p:cNvPr>
            <p:cNvSpPr/>
            <p:nvPr/>
          </p:nvSpPr>
          <p:spPr>
            <a:xfrm>
              <a:off x="1504950" y="4457978"/>
              <a:ext cx="1028700" cy="10287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7024E56-E9B5-4595-A553-1445B0BFCE97}"/>
                </a:ext>
              </a:extLst>
            </p:cNvPr>
            <p:cNvSpPr/>
            <p:nvPr/>
          </p:nvSpPr>
          <p:spPr>
            <a:xfrm>
              <a:off x="1581150" y="4534178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85D8CC4-80AE-49E3-8F47-BB48D68CA094}"/>
              </a:ext>
            </a:extLst>
          </p:cNvPr>
          <p:cNvGrpSpPr/>
          <p:nvPr/>
        </p:nvGrpSpPr>
        <p:grpSpPr>
          <a:xfrm>
            <a:off x="2968625" y="3832971"/>
            <a:ext cx="4229100" cy="1394641"/>
            <a:chOff x="2968625" y="3832971"/>
            <a:chExt cx="4229100" cy="139464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0FFC4BF4-2D26-4061-8A34-F276FD0E8181}"/>
                </a:ext>
              </a:extLst>
            </p:cNvPr>
            <p:cNvSpPr/>
            <p:nvPr/>
          </p:nvSpPr>
          <p:spPr>
            <a:xfrm>
              <a:off x="3482975" y="4347321"/>
              <a:ext cx="3714750" cy="8802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1EB41DE4-929E-4FD2-AC8C-EDC0EAE1F3E0}"/>
                </a:ext>
              </a:extLst>
            </p:cNvPr>
            <p:cNvSpPr/>
            <p:nvPr/>
          </p:nvSpPr>
          <p:spPr>
            <a:xfrm>
              <a:off x="2968625" y="3832971"/>
              <a:ext cx="1028700" cy="1028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C4CE186-2BA8-4496-9C01-AF3893C8F828}"/>
                </a:ext>
              </a:extLst>
            </p:cNvPr>
            <p:cNvSpPr/>
            <p:nvPr/>
          </p:nvSpPr>
          <p:spPr>
            <a:xfrm>
              <a:off x="3044825" y="3909171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994D832-A56F-4879-B9FB-0F30333FFD12}"/>
              </a:ext>
            </a:extLst>
          </p:cNvPr>
          <p:cNvGrpSpPr/>
          <p:nvPr/>
        </p:nvGrpSpPr>
        <p:grpSpPr>
          <a:xfrm>
            <a:off x="4879975" y="2750764"/>
            <a:ext cx="4229100" cy="1394641"/>
            <a:chOff x="4879975" y="2750764"/>
            <a:chExt cx="4229100" cy="1394641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80C816B7-9732-4780-A9C6-D480AE41FF37}"/>
                </a:ext>
              </a:extLst>
            </p:cNvPr>
            <p:cNvSpPr/>
            <p:nvPr/>
          </p:nvSpPr>
          <p:spPr>
            <a:xfrm>
              <a:off x="5394325" y="3265114"/>
              <a:ext cx="3714750" cy="88029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1F2B66F-4D11-4EF2-B2E5-A3EFE03F76A2}"/>
                </a:ext>
              </a:extLst>
            </p:cNvPr>
            <p:cNvSpPr/>
            <p:nvPr/>
          </p:nvSpPr>
          <p:spPr>
            <a:xfrm>
              <a:off x="4879975" y="2750764"/>
              <a:ext cx="1028700" cy="10287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7FAD1A20-62A3-4A23-8C97-2BBF947C7397}"/>
                </a:ext>
              </a:extLst>
            </p:cNvPr>
            <p:cNvSpPr/>
            <p:nvPr/>
          </p:nvSpPr>
          <p:spPr>
            <a:xfrm>
              <a:off x="4956175" y="2840728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12A786-1A57-48F8-9073-5C85EC1EEDF1}"/>
              </a:ext>
            </a:extLst>
          </p:cNvPr>
          <p:cNvGrpSpPr/>
          <p:nvPr/>
        </p:nvGrpSpPr>
        <p:grpSpPr>
          <a:xfrm>
            <a:off x="6791325" y="1668557"/>
            <a:ext cx="4229100" cy="1394641"/>
            <a:chOff x="6791325" y="1668557"/>
            <a:chExt cx="4229100" cy="1394641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B37A40C6-3E2E-46BB-BE10-AF5895D413D4}"/>
                </a:ext>
              </a:extLst>
            </p:cNvPr>
            <p:cNvSpPr/>
            <p:nvPr/>
          </p:nvSpPr>
          <p:spPr>
            <a:xfrm>
              <a:off x="7305675" y="2182907"/>
              <a:ext cx="3714750" cy="8802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9CC58980-6227-41CC-B669-1C414A80098C}"/>
                </a:ext>
              </a:extLst>
            </p:cNvPr>
            <p:cNvSpPr/>
            <p:nvPr/>
          </p:nvSpPr>
          <p:spPr>
            <a:xfrm>
              <a:off x="6791325" y="1668557"/>
              <a:ext cx="1028700" cy="1028700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1D3C01C5-7183-4C85-845C-9944B9AA7622}"/>
                </a:ext>
              </a:extLst>
            </p:cNvPr>
            <p:cNvSpPr/>
            <p:nvPr/>
          </p:nvSpPr>
          <p:spPr>
            <a:xfrm>
              <a:off x="6867525" y="1738471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원호 18">
            <a:extLst>
              <a:ext uri="{FF2B5EF4-FFF2-40B4-BE49-F238E27FC236}">
                <a16:creationId xmlns:a16="http://schemas.microsoft.com/office/drawing/2014/main" id="{D2F716E6-9445-4784-9715-AFE829D04097}"/>
              </a:ext>
            </a:extLst>
          </p:cNvPr>
          <p:cNvSpPr/>
          <p:nvPr/>
        </p:nvSpPr>
        <p:spPr>
          <a:xfrm>
            <a:off x="1515117" y="3832971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DB3108F3-50DE-46D9-881C-C7E1AC274D14}"/>
              </a:ext>
            </a:extLst>
          </p:cNvPr>
          <p:cNvSpPr/>
          <p:nvPr/>
        </p:nvSpPr>
        <p:spPr>
          <a:xfrm>
            <a:off x="3375666" y="2777378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원호 20">
            <a:extLst>
              <a:ext uri="{FF2B5EF4-FFF2-40B4-BE49-F238E27FC236}">
                <a16:creationId xmlns:a16="http://schemas.microsoft.com/office/drawing/2014/main" id="{89748802-96BC-44AB-8F87-2BEBE91E05FD}"/>
              </a:ext>
            </a:extLst>
          </p:cNvPr>
          <p:cNvSpPr/>
          <p:nvPr/>
        </p:nvSpPr>
        <p:spPr>
          <a:xfrm>
            <a:off x="5236215" y="1721785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위쪽 21">
            <a:extLst>
              <a:ext uri="{FF2B5EF4-FFF2-40B4-BE49-F238E27FC236}">
                <a16:creationId xmlns:a16="http://schemas.microsoft.com/office/drawing/2014/main" id="{B95D7E7F-2E43-4917-8BA1-460ECE6CA0F8}"/>
              </a:ext>
            </a:extLst>
          </p:cNvPr>
          <p:cNvSpPr/>
          <p:nvPr/>
        </p:nvSpPr>
        <p:spPr>
          <a:xfrm>
            <a:off x="10474966" y="1738471"/>
            <a:ext cx="545459" cy="1139871"/>
          </a:xfrm>
          <a:prstGeom prst="up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97">
            <a:extLst>
              <a:ext uri="{FF2B5EF4-FFF2-40B4-BE49-F238E27FC236}">
                <a16:creationId xmlns:a16="http://schemas.microsoft.com/office/drawing/2014/main" id="{E48B7581-78EB-4D78-9DB5-F1661B2F121F}"/>
              </a:ext>
            </a:extLst>
          </p:cNvPr>
          <p:cNvGrpSpPr/>
          <p:nvPr/>
        </p:nvGrpSpPr>
        <p:grpSpPr>
          <a:xfrm>
            <a:off x="7978135" y="2250871"/>
            <a:ext cx="2567324" cy="726743"/>
            <a:chOff x="4965552" y="1736224"/>
            <a:chExt cx="1374974" cy="7267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B675D4-5F1E-409B-80E4-2C0B6746C7CD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F916AD-9932-4343-8FFD-D247A038690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97">
            <a:extLst>
              <a:ext uri="{FF2B5EF4-FFF2-40B4-BE49-F238E27FC236}">
                <a16:creationId xmlns:a16="http://schemas.microsoft.com/office/drawing/2014/main" id="{B806E10F-C21A-4BE2-BE1D-16269077C799}"/>
              </a:ext>
            </a:extLst>
          </p:cNvPr>
          <p:cNvGrpSpPr/>
          <p:nvPr/>
        </p:nvGrpSpPr>
        <p:grpSpPr>
          <a:xfrm>
            <a:off x="6067842" y="3335349"/>
            <a:ext cx="2567324" cy="726743"/>
            <a:chOff x="4965552" y="1736224"/>
            <a:chExt cx="1374974" cy="7267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B37F5D-366E-4F37-ADE8-D0E8C2F204F6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85427E-E23F-46E3-B183-A4C6A45CC76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97">
            <a:extLst>
              <a:ext uri="{FF2B5EF4-FFF2-40B4-BE49-F238E27FC236}">
                <a16:creationId xmlns:a16="http://schemas.microsoft.com/office/drawing/2014/main" id="{DDCB794D-51CC-4234-A9EE-EDD3BC280226}"/>
              </a:ext>
            </a:extLst>
          </p:cNvPr>
          <p:cNvGrpSpPr/>
          <p:nvPr/>
        </p:nvGrpSpPr>
        <p:grpSpPr>
          <a:xfrm>
            <a:off x="4157550" y="4419827"/>
            <a:ext cx="2567324" cy="726743"/>
            <a:chOff x="4965552" y="1736224"/>
            <a:chExt cx="1374974" cy="7267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9157AB-1511-482D-A08E-AEDAF25AAA57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EF5BE3-DB87-4D56-A207-4C6DEADCCCD0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97">
            <a:extLst>
              <a:ext uri="{FF2B5EF4-FFF2-40B4-BE49-F238E27FC236}">
                <a16:creationId xmlns:a16="http://schemas.microsoft.com/office/drawing/2014/main" id="{36566BC5-7B74-4A74-ACAB-CDA3C830E846}"/>
              </a:ext>
            </a:extLst>
          </p:cNvPr>
          <p:cNvGrpSpPr/>
          <p:nvPr/>
        </p:nvGrpSpPr>
        <p:grpSpPr>
          <a:xfrm>
            <a:off x="2247258" y="5504306"/>
            <a:ext cx="2567324" cy="726743"/>
            <a:chOff x="4965552" y="1736224"/>
            <a:chExt cx="1374974" cy="7267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96357F-E604-4C2F-BA8F-1187665678C4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A563C6-F030-4F7F-BF68-EB7472F2C0B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화살표: 위쪽 34">
            <a:extLst>
              <a:ext uri="{FF2B5EF4-FFF2-40B4-BE49-F238E27FC236}">
                <a16:creationId xmlns:a16="http://schemas.microsoft.com/office/drawing/2014/main" id="{A4E8F72F-1A60-47F5-800E-4264BF541111}"/>
              </a:ext>
            </a:extLst>
          </p:cNvPr>
          <p:cNvSpPr/>
          <p:nvPr/>
        </p:nvSpPr>
        <p:spPr>
          <a:xfrm>
            <a:off x="8541295" y="2928922"/>
            <a:ext cx="545459" cy="1076342"/>
          </a:xfrm>
          <a:prstGeom prst="up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위쪽 35">
            <a:extLst>
              <a:ext uri="{FF2B5EF4-FFF2-40B4-BE49-F238E27FC236}">
                <a16:creationId xmlns:a16="http://schemas.microsoft.com/office/drawing/2014/main" id="{F9EAE466-7E27-4DA0-804B-D0F91D65D347}"/>
              </a:ext>
            </a:extLst>
          </p:cNvPr>
          <p:cNvSpPr/>
          <p:nvPr/>
        </p:nvSpPr>
        <p:spPr>
          <a:xfrm>
            <a:off x="6594795" y="4034036"/>
            <a:ext cx="545459" cy="1076342"/>
          </a:xfrm>
          <a:prstGeom prst="upArrow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위쪽 36">
            <a:extLst>
              <a:ext uri="{FF2B5EF4-FFF2-40B4-BE49-F238E27FC236}">
                <a16:creationId xmlns:a16="http://schemas.microsoft.com/office/drawing/2014/main" id="{132FA2F9-0DA2-42CB-9F60-3CBD3FD69B86}"/>
              </a:ext>
            </a:extLst>
          </p:cNvPr>
          <p:cNvSpPr/>
          <p:nvPr/>
        </p:nvSpPr>
        <p:spPr>
          <a:xfrm>
            <a:off x="4670809" y="5132360"/>
            <a:ext cx="545459" cy="1076342"/>
          </a:xfrm>
          <a:prstGeom prst="upArrow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97F2DB31-06D3-41F5-80D8-973A99DD31C5}"/>
              </a:ext>
            </a:extLst>
          </p:cNvPr>
          <p:cNvSpPr/>
          <p:nvPr/>
        </p:nvSpPr>
        <p:spPr>
          <a:xfrm flipH="1">
            <a:off x="3228217" y="4154420"/>
            <a:ext cx="485211" cy="4002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BB23F773-0E21-4FB9-95E0-0270C9D04871}"/>
              </a:ext>
            </a:extLst>
          </p:cNvPr>
          <p:cNvSpPr>
            <a:spLocks noChangeAspect="1"/>
          </p:cNvSpPr>
          <p:nvPr/>
        </p:nvSpPr>
        <p:spPr>
          <a:xfrm rot="9900000">
            <a:off x="5196100" y="3063081"/>
            <a:ext cx="475758" cy="40406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D6C3C8A6-5BE0-45B8-9553-0288ED8E3021}"/>
              </a:ext>
            </a:extLst>
          </p:cNvPr>
          <p:cNvSpPr/>
          <p:nvPr/>
        </p:nvSpPr>
        <p:spPr>
          <a:xfrm>
            <a:off x="1348802" y="5256915"/>
            <a:ext cx="429110" cy="3296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6B136111-F458-43FF-8A4F-3F7FD556236A}"/>
              </a:ext>
            </a:extLst>
          </p:cNvPr>
          <p:cNvSpPr/>
          <p:nvPr/>
        </p:nvSpPr>
        <p:spPr>
          <a:xfrm>
            <a:off x="7051129" y="1910349"/>
            <a:ext cx="518519" cy="52274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169BA-965F-4085-BBCB-6F7FA93FEBFA}"/>
              </a:ext>
            </a:extLst>
          </p:cNvPr>
          <p:cNvSpPr txBox="1"/>
          <p:nvPr/>
        </p:nvSpPr>
        <p:spPr>
          <a:xfrm>
            <a:off x="1439529" y="34231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831DA-85CF-459D-80B4-7D8C3865E6DC}"/>
              </a:ext>
            </a:extLst>
          </p:cNvPr>
          <p:cNvSpPr txBox="1"/>
          <p:nvPr/>
        </p:nvSpPr>
        <p:spPr>
          <a:xfrm>
            <a:off x="4097605" y="342315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B90B6-7434-4E1E-B29C-1F89570B00A4}"/>
              </a:ext>
            </a:extLst>
          </p:cNvPr>
          <p:cNvSpPr txBox="1"/>
          <p:nvPr/>
        </p:nvSpPr>
        <p:spPr>
          <a:xfrm>
            <a:off x="4311780" y="264417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D3CB406B-522D-40EE-934C-63923F6653C4}"/>
              </a:ext>
            </a:extLst>
          </p:cNvPr>
          <p:cNvGrpSpPr/>
          <p:nvPr/>
        </p:nvGrpSpPr>
        <p:grpSpPr>
          <a:xfrm>
            <a:off x="869187" y="1564169"/>
            <a:ext cx="4536264" cy="4672701"/>
            <a:chOff x="5794442" y="-211331"/>
            <a:chExt cx="4536264" cy="46727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gular Pentagon 2">
              <a:extLst>
                <a:ext uri="{FF2B5EF4-FFF2-40B4-BE49-F238E27FC236}">
                  <a16:creationId xmlns:a16="http://schemas.microsoft.com/office/drawing/2014/main" id="{B8DB91AC-4086-41C1-A1EC-FA0B1F670AD3}"/>
                </a:ext>
              </a:extLst>
            </p:cNvPr>
            <p:cNvSpPr/>
            <p:nvPr/>
          </p:nvSpPr>
          <p:spPr>
            <a:xfrm rot="19306986">
              <a:off x="5794443" y="-211331"/>
              <a:ext cx="2160000" cy="2160000"/>
            </a:xfrm>
            <a:prstGeom prst="pent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gular Pentagon 3">
              <a:extLst>
                <a:ext uri="{FF2B5EF4-FFF2-40B4-BE49-F238E27FC236}">
                  <a16:creationId xmlns:a16="http://schemas.microsoft.com/office/drawing/2014/main" id="{27964CAD-ABBA-488E-A246-40016C4A31EA}"/>
                </a:ext>
              </a:extLst>
            </p:cNvPr>
            <p:cNvSpPr/>
            <p:nvPr/>
          </p:nvSpPr>
          <p:spPr>
            <a:xfrm rot="2293014" flipH="1">
              <a:off x="8170706" y="-211329"/>
              <a:ext cx="2160000" cy="2160000"/>
            </a:xfrm>
            <a:prstGeom prst="pent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gular Pentagon 4">
              <a:extLst>
                <a:ext uri="{FF2B5EF4-FFF2-40B4-BE49-F238E27FC236}">
                  <a16:creationId xmlns:a16="http://schemas.microsoft.com/office/drawing/2014/main" id="{EB9BC962-5D6D-4D94-865B-CF86A2B8E201}"/>
                </a:ext>
              </a:extLst>
            </p:cNvPr>
            <p:cNvSpPr/>
            <p:nvPr/>
          </p:nvSpPr>
          <p:spPr>
            <a:xfrm rot="2293014" flipV="1">
              <a:off x="5794442" y="2301368"/>
              <a:ext cx="2160000" cy="2160000"/>
            </a:xfrm>
            <a:prstGeom prst="pent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gular Pentagon 5">
              <a:extLst>
                <a:ext uri="{FF2B5EF4-FFF2-40B4-BE49-F238E27FC236}">
                  <a16:creationId xmlns:a16="http://schemas.microsoft.com/office/drawing/2014/main" id="{AC1C1C84-A103-495A-B301-D89C4DC7C7DA}"/>
                </a:ext>
              </a:extLst>
            </p:cNvPr>
            <p:cNvSpPr/>
            <p:nvPr/>
          </p:nvSpPr>
          <p:spPr>
            <a:xfrm rot="19306986" flipH="1" flipV="1">
              <a:off x="8170705" y="2301370"/>
              <a:ext cx="2160000" cy="2160000"/>
            </a:xfrm>
            <a:prstGeom prst="pent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AB3D7-ADE0-45CE-A7B9-E97B5DC2D384}"/>
              </a:ext>
            </a:extLst>
          </p:cNvPr>
          <p:cNvGrpSpPr/>
          <p:nvPr/>
        </p:nvGrpSpPr>
        <p:grpSpPr>
          <a:xfrm>
            <a:off x="2104516" y="2894808"/>
            <a:ext cx="2055794" cy="2055794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0F648B-C409-4160-8371-79883BB34835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2F973215-B585-431F-894F-3EFB31F44F51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E3229E-9015-413A-81A2-C8DF95E71ECC}"/>
              </a:ext>
            </a:extLst>
          </p:cNvPr>
          <p:cNvSpPr txBox="1"/>
          <p:nvPr/>
        </p:nvSpPr>
        <p:spPr>
          <a:xfrm>
            <a:off x="1563683" y="2099804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EB2803-0637-4F64-B93F-DB601A0568BA}"/>
              </a:ext>
            </a:extLst>
          </p:cNvPr>
          <p:cNvSpPr txBox="1"/>
          <p:nvPr/>
        </p:nvSpPr>
        <p:spPr>
          <a:xfrm>
            <a:off x="3770053" y="2099804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1618C-F429-4719-862C-48EB1D387B37}"/>
              </a:ext>
            </a:extLst>
          </p:cNvPr>
          <p:cNvSpPr txBox="1"/>
          <p:nvPr/>
        </p:nvSpPr>
        <p:spPr>
          <a:xfrm>
            <a:off x="1563683" y="4649038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4C877-0235-484F-B040-6682839914F2}"/>
              </a:ext>
            </a:extLst>
          </p:cNvPr>
          <p:cNvSpPr txBox="1"/>
          <p:nvPr/>
        </p:nvSpPr>
        <p:spPr>
          <a:xfrm>
            <a:off x="3770053" y="4649038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11C6B-45BF-4D91-A067-6E0252561A17}"/>
              </a:ext>
            </a:extLst>
          </p:cNvPr>
          <p:cNvSpPr txBox="1"/>
          <p:nvPr/>
        </p:nvSpPr>
        <p:spPr>
          <a:xfrm>
            <a:off x="2363593" y="3587802"/>
            <a:ext cx="15376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01692814-C9E8-4DD1-BE9B-022BC0520B44}"/>
              </a:ext>
            </a:extLst>
          </p:cNvPr>
          <p:cNvGrpSpPr/>
          <p:nvPr/>
        </p:nvGrpSpPr>
        <p:grpSpPr>
          <a:xfrm>
            <a:off x="6077416" y="2014286"/>
            <a:ext cx="2527370" cy="1477328"/>
            <a:chOff x="6210998" y="1433695"/>
            <a:chExt cx="2229890" cy="1051005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2CEC81-8BC6-4105-8461-0093D659FD8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A57A01-5B47-41F0-97D0-DA619103ACC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B832E6D3-8B8F-4EE9-A02D-0C844B965735}"/>
              </a:ext>
            </a:extLst>
          </p:cNvPr>
          <p:cNvGrpSpPr/>
          <p:nvPr/>
        </p:nvGrpSpPr>
        <p:grpSpPr>
          <a:xfrm>
            <a:off x="8893666" y="2014286"/>
            <a:ext cx="2527370" cy="1477328"/>
            <a:chOff x="6210998" y="1433695"/>
            <a:chExt cx="2229890" cy="105100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9BA02D-827E-4174-BA4A-B3F8909E92B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E54059-69F6-4342-B594-4A8DA1372941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738E64FA-FE12-47F6-B696-7E45A0DCF816}"/>
              </a:ext>
            </a:extLst>
          </p:cNvPr>
          <p:cNvGrpSpPr/>
          <p:nvPr/>
        </p:nvGrpSpPr>
        <p:grpSpPr>
          <a:xfrm>
            <a:off x="6077418" y="4334798"/>
            <a:ext cx="2527370" cy="1477328"/>
            <a:chOff x="6210998" y="1433695"/>
            <a:chExt cx="2229890" cy="105100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535E4D-8761-43E6-ADD3-D31BD8E26DF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096F97-CE4B-49F7-8B1B-88A11A4F1CD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4AA072E0-F581-4379-BE76-5588B694C83E}"/>
              </a:ext>
            </a:extLst>
          </p:cNvPr>
          <p:cNvGrpSpPr/>
          <p:nvPr/>
        </p:nvGrpSpPr>
        <p:grpSpPr>
          <a:xfrm>
            <a:off x="8893668" y="4334798"/>
            <a:ext cx="2527370" cy="1477328"/>
            <a:chOff x="6210998" y="1433695"/>
            <a:chExt cx="2229890" cy="1051005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1B17F7-5CAD-429D-AD60-A728B338DC54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BD8704-A056-4FCF-B3DB-638D236BBF7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5">
            <a:extLst>
              <a:ext uri="{FF2B5EF4-FFF2-40B4-BE49-F238E27FC236}">
                <a16:creationId xmlns:a16="http://schemas.microsoft.com/office/drawing/2014/main" id="{598B1F5A-707F-4292-8026-1C78E5CE8AE3}"/>
              </a:ext>
            </a:extLst>
          </p:cNvPr>
          <p:cNvSpPr/>
          <p:nvPr/>
        </p:nvSpPr>
        <p:spPr>
          <a:xfrm rot="16200000">
            <a:off x="5454802" y="1830754"/>
            <a:ext cx="1282394" cy="1282395"/>
          </a:xfrm>
          <a:prstGeom prst="blockArc">
            <a:avLst>
              <a:gd name="adj1" fmla="val 10800000"/>
              <a:gd name="adj2" fmla="val 0"/>
              <a:gd name="adj3" fmla="val 188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8">
            <a:extLst>
              <a:ext uri="{FF2B5EF4-FFF2-40B4-BE49-F238E27FC236}">
                <a16:creationId xmlns:a16="http://schemas.microsoft.com/office/drawing/2014/main" id="{D31FAC29-CFC0-46BB-9D5C-C2D5A46E4CBB}"/>
              </a:ext>
            </a:extLst>
          </p:cNvPr>
          <p:cNvSpPr/>
          <p:nvPr/>
        </p:nvSpPr>
        <p:spPr>
          <a:xfrm rot="5400000">
            <a:off x="5454802" y="2871401"/>
            <a:ext cx="1282394" cy="1282395"/>
          </a:xfrm>
          <a:prstGeom prst="blockArc">
            <a:avLst>
              <a:gd name="adj1" fmla="val 10800000"/>
              <a:gd name="adj2" fmla="val 0"/>
              <a:gd name="adj3" fmla="val 188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9">
            <a:extLst>
              <a:ext uri="{FF2B5EF4-FFF2-40B4-BE49-F238E27FC236}">
                <a16:creationId xmlns:a16="http://schemas.microsoft.com/office/drawing/2014/main" id="{52694480-8AF2-4C9D-9CED-BE2328F4346E}"/>
              </a:ext>
            </a:extLst>
          </p:cNvPr>
          <p:cNvSpPr/>
          <p:nvPr/>
        </p:nvSpPr>
        <p:spPr>
          <a:xfrm rot="16200000">
            <a:off x="5454802" y="3912049"/>
            <a:ext cx="1282394" cy="1282395"/>
          </a:xfrm>
          <a:prstGeom prst="blockArc">
            <a:avLst>
              <a:gd name="adj1" fmla="val 10800000"/>
              <a:gd name="adj2" fmla="val 0"/>
              <a:gd name="adj3" fmla="val 188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lock Arc 10">
            <a:extLst>
              <a:ext uri="{FF2B5EF4-FFF2-40B4-BE49-F238E27FC236}">
                <a16:creationId xmlns:a16="http://schemas.microsoft.com/office/drawing/2014/main" id="{C7C64672-2A44-4BFF-B981-2D08ABBBC6E1}"/>
              </a:ext>
            </a:extLst>
          </p:cNvPr>
          <p:cNvSpPr/>
          <p:nvPr/>
        </p:nvSpPr>
        <p:spPr>
          <a:xfrm rot="5400000">
            <a:off x="5454803" y="4952696"/>
            <a:ext cx="1282394" cy="1282395"/>
          </a:xfrm>
          <a:prstGeom prst="blockArc">
            <a:avLst>
              <a:gd name="adj1" fmla="val 10800000"/>
              <a:gd name="adj2" fmla="val 0"/>
              <a:gd name="adj3" fmla="val 188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3D55905-4A6F-46F8-A30B-F3870CC55ADC}"/>
              </a:ext>
            </a:extLst>
          </p:cNvPr>
          <p:cNvSpPr/>
          <p:nvPr/>
        </p:nvSpPr>
        <p:spPr>
          <a:xfrm rot="5400000">
            <a:off x="6964447" y="957211"/>
            <a:ext cx="242524" cy="1989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A1644E6-8B03-45C8-85B9-21FC38D803D2}"/>
              </a:ext>
            </a:extLst>
          </p:cNvPr>
          <p:cNvSpPr/>
          <p:nvPr/>
        </p:nvSpPr>
        <p:spPr>
          <a:xfrm rot="5400000">
            <a:off x="4162341" y="4289855"/>
            <a:ext cx="239980" cy="365049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Isosceles Triangle 1">
            <a:extLst>
              <a:ext uri="{FF2B5EF4-FFF2-40B4-BE49-F238E27FC236}">
                <a16:creationId xmlns:a16="http://schemas.microsoft.com/office/drawing/2014/main" id="{33E0C2E1-EC98-4ABC-8048-9BB9EDC9BD20}"/>
              </a:ext>
            </a:extLst>
          </p:cNvPr>
          <p:cNvSpPr/>
          <p:nvPr/>
        </p:nvSpPr>
        <p:spPr>
          <a:xfrm rot="5400000">
            <a:off x="7948681" y="1771055"/>
            <a:ext cx="618912" cy="3876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FBF19BCB-5967-4390-BA4F-C0906B33416F}"/>
              </a:ext>
            </a:extLst>
          </p:cNvPr>
          <p:cNvSpPr/>
          <p:nvPr/>
        </p:nvSpPr>
        <p:spPr>
          <a:xfrm rot="16200000">
            <a:off x="5792865" y="5286825"/>
            <a:ext cx="614135" cy="61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29CF2BE4-CEE3-46A5-B441-190AE754A8B8}"/>
              </a:ext>
            </a:extLst>
          </p:cNvPr>
          <p:cNvSpPr/>
          <p:nvPr/>
        </p:nvSpPr>
        <p:spPr>
          <a:xfrm rot="16200000">
            <a:off x="5792865" y="4246178"/>
            <a:ext cx="614135" cy="61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3927A456-8AF6-4AAD-AF3F-1C27E1454A38}"/>
              </a:ext>
            </a:extLst>
          </p:cNvPr>
          <p:cNvSpPr/>
          <p:nvPr/>
        </p:nvSpPr>
        <p:spPr>
          <a:xfrm rot="16200000">
            <a:off x="5792865" y="3205530"/>
            <a:ext cx="614135" cy="6141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6884C403-4A82-44D9-9AA7-95C5DA1A420C}"/>
              </a:ext>
            </a:extLst>
          </p:cNvPr>
          <p:cNvSpPr/>
          <p:nvPr/>
        </p:nvSpPr>
        <p:spPr>
          <a:xfrm rot="16200000">
            <a:off x="5792865" y="2164883"/>
            <a:ext cx="614135" cy="6141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F911260-2F86-4049-B738-906244184D01}"/>
              </a:ext>
            </a:extLst>
          </p:cNvPr>
          <p:cNvSpPr/>
          <p:nvPr/>
        </p:nvSpPr>
        <p:spPr>
          <a:xfrm>
            <a:off x="5964770" y="2346811"/>
            <a:ext cx="250280" cy="2502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949E2A11-AABF-4BF6-8028-2EAB0D8C50BC}"/>
              </a:ext>
            </a:extLst>
          </p:cNvPr>
          <p:cNvSpPr/>
          <p:nvPr/>
        </p:nvSpPr>
        <p:spPr>
          <a:xfrm>
            <a:off x="5978887" y="4427874"/>
            <a:ext cx="250744" cy="2507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EBD120A-86BA-47A3-A8AA-68539907C23E}"/>
              </a:ext>
            </a:extLst>
          </p:cNvPr>
          <p:cNvSpPr/>
          <p:nvPr/>
        </p:nvSpPr>
        <p:spPr>
          <a:xfrm>
            <a:off x="5967964" y="3392756"/>
            <a:ext cx="256049" cy="239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0C667C05-1765-4DA0-8B28-D6769BD20926}"/>
              </a:ext>
            </a:extLst>
          </p:cNvPr>
          <p:cNvSpPr/>
          <p:nvPr/>
        </p:nvSpPr>
        <p:spPr>
          <a:xfrm>
            <a:off x="5959934" y="5459045"/>
            <a:ext cx="269697" cy="26969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8152C930-50DB-46D3-9126-45D5AB21499A}"/>
              </a:ext>
            </a:extLst>
          </p:cNvPr>
          <p:cNvGrpSpPr/>
          <p:nvPr/>
        </p:nvGrpSpPr>
        <p:grpSpPr>
          <a:xfrm>
            <a:off x="7476379" y="3068404"/>
            <a:ext cx="2813488" cy="889637"/>
            <a:chOff x="4965552" y="1736224"/>
            <a:chExt cx="2232248" cy="8896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6AEED3-8B62-469C-98DD-54515476EF1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F5D8D3-22D6-4238-BBCA-3122136AFDB0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43206029-AA6C-4A06-8A1A-B9463E01EED3}"/>
              </a:ext>
            </a:extLst>
          </p:cNvPr>
          <p:cNvGrpSpPr/>
          <p:nvPr/>
        </p:nvGrpSpPr>
        <p:grpSpPr>
          <a:xfrm>
            <a:off x="7476379" y="5162023"/>
            <a:ext cx="2813488" cy="889637"/>
            <a:chOff x="4965552" y="1736224"/>
            <a:chExt cx="2232248" cy="8896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0A8A7B-B771-4068-83C2-EC5381FA00F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17A611-1C02-4B6E-A77C-479CC1571037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C304E7D0-C0A1-4297-8D27-0C9DC0D8B33E}"/>
              </a:ext>
            </a:extLst>
          </p:cNvPr>
          <p:cNvGrpSpPr/>
          <p:nvPr/>
        </p:nvGrpSpPr>
        <p:grpSpPr>
          <a:xfrm>
            <a:off x="1902134" y="2021594"/>
            <a:ext cx="2813488" cy="889637"/>
            <a:chOff x="4965552" y="1736224"/>
            <a:chExt cx="2232248" cy="8896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07FC41-0E84-4CFE-8EB2-FAC5659B1AE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2A3F0A-D306-4159-99C5-2E806F755862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892B7F12-967C-453C-A1D1-6F1C7AA7EC29}"/>
              </a:ext>
            </a:extLst>
          </p:cNvPr>
          <p:cNvGrpSpPr/>
          <p:nvPr/>
        </p:nvGrpSpPr>
        <p:grpSpPr>
          <a:xfrm>
            <a:off x="1902134" y="4115213"/>
            <a:ext cx="2813488" cy="889637"/>
            <a:chOff x="4965552" y="1736224"/>
            <a:chExt cx="2232248" cy="8896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46D086-AE3F-47DF-9FE8-83A5AB28EA7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045674-1ED2-4A5C-B7E0-385ED72E7F3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F55BEEEE-6B58-416B-9EEF-833164C2DE05}"/>
              </a:ext>
            </a:extLst>
          </p:cNvPr>
          <p:cNvGrpSpPr/>
          <p:nvPr/>
        </p:nvGrpSpPr>
        <p:grpSpPr>
          <a:xfrm>
            <a:off x="1016297" y="5639189"/>
            <a:ext cx="1771671" cy="951822"/>
            <a:chOff x="8068038" y="4787025"/>
            <a:chExt cx="2433436" cy="1307352"/>
          </a:xfrm>
        </p:grpSpPr>
        <p:grpSp>
          <p:nvGrpSpPr>
            <p:cNvPr id="32" name="Group 37">
              <a:extLst>
                <a:ext uri="{FF2B5EF4-FFF2-40B4-BE49-F238E27FC236}">
                  <a16:creationId xmlns:a16="http://schemas.microsoft.com/office/drawing/2014/main" id="{5243988C-9C48-4918-A74E-39774936D899}"/>
                </a:ext>
              </a:extLst>
            </p:cNvPr>
            <p:cNvGrpSpPr/>
            <p:nvPr/>
          </p:nvGrpSpPr>
          <p:grpSpPr>
            <a:xfrm>
              <a:off x="8478512" y="4787025"/>
              <a:ext cx="1608444" cy="1307352"/>
              <a:chOff x="2676526" y="2041913"/>
              <a:chExt cx="3486148" cy="2833560"/>
            </a:xfrm>
            <a:solidFill>
              <a:schemeClr val="bg1"/>
            </a:solidFill>
          </p:grpSpPr>
          <p:grpSp>
            <p:nvGrpSpPr>
              <p:cNvPr id="39" name="Group 44">
                <a:extLst>
                  <a:ext uri="{FF2B5EF4-FFF2-40B4-BE49-F238E27FC236}">
                    <a16:creationId xmlns:a16="http://schemas.microsoft.com/office/drawing/2014/main" id="{88D73D03-EC9F-4080-B748-8AB4DCB2A9B7}"/>
                  </a:ext>
                </a:extLst>
              </p:cNvPr>
              <p:cNvGrpSpPr/>
              <p:nvPr/>
            </p:nvGrpSpPr>
            <p:grpSpPr>
              <a:xfrm>
                <a:off x="2745022" y="2041913"/>
                <a:ext cx="3417652" cy="2755290"/>
                <a:chOff x="2745022" y="2041913"/>
                <a:chExt cx="3417652" cy="2755290"/>
              </a:xfrm>
              <a:grpFill/>
            </p:grpSpPr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559D773D-AC75-4630-9609-EFF8840F1621}"/>
                    </a:ext>
                  </a:extLst>
                </p:cNvPr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962025 w 3228975"/>
                    <a:gd name="connsiteY4" fmla="*/ 19050 h 1866900"/>
                    <a:gd name="connsiteX5" fmla="*/ 2105025 w 3228975"/>
                    <a:gd name="connsiteY5" fmla="*/ 9525 h 1866900"/>
                    <a:gd name="connsiteX6" fmla="*/ 3228975 w 3228975"/>
                    <a:gd name="connsiteY6" fmla="*/ 476250 h 1866900"/>
                    <a:gd name="connsiteX7" fmla="*/ 3219450 w 3228975"/>
                    <a:gd name="connsiteY7" fmla="*/ 1866900 h 1866900"/>
                    <a:gd name="connsiteX8" fmla="*/ 3086100 w 3228975"/>
                    <a:gd name="connsiteY8" fmla="*/ 1847850 h 1866900"/>
                    <a:gd name="connsiteX9" fmla="*/ 2095500 w 3228975"/>
                    <a:gd name="connsiteY9" fmla="*/ 771525 h 1866900"/>
                    <a:gd name="connsiteX10" fmla="*/ 1095375 w 3228975"/>
                    <a:gd name="connsiteY10" fmla="*/ 571500 h 1866900"/>
                    <a:gd name="connsiteX11" fmla="*/ 0 w 3228975"/>
                    <a:gd name="connsiteY11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253889 w 3254264"/>
                    <a:gd name="connsiteY0" fmla="*/ 1143000 h 1866900"/>
                    <a:gd name="connsiteX1" fmla="*/ 25289 w 3254264"/>
                    <a:gd name="connsiteY1" fmla="*/ 790575 h 1866900"/>
                    <a:gd name="connsiteX2" fmla="*/ 892064 w 3254264"/>
                    <a:gd name="connsiteY2" fmla="*/ 0 h 1866900"/>
                    <a:gd name="connsiteX3" fmla="*/ 2130314 w 3254264"/>
                    <a:gd name="connsiteY3" fmla="*/ 9525 h 1866900"/>
                    <a:gd name="connsiteX4" fmla="*/ 3254264 w 3254264"/>
                    <a:gd name="connsiteY4" fmla="*/ 476250 h 1866900"/>
                    <a:gd name="connsiteX5" fmla="*/ 3244739 w 3254264"/>
                    <a:gd name="connsiteY5" fmla="*/ 1866900 h 1866900"/>
                    <a:gd name="connsiteX6" fmla="*/ 3111389 w 3254264"/>
                    <a:gd name="connsiteY6" fmla="*/ 1847850 h 1866900"/>
                    <a:gd name="connsiteX7" fmla="*/ 2120789 w 3254264"/>
                    <a:gd name="connsiteY7" fmla="*/ 771525 h 1866900"/>
                    <a:gd name="connsiteX8" fmla="*/ 1120664 w 3254264"/>
                    <a:gd name="connsiteY8" fmla="*/ 571500 h 1866900"/>
                    <a:gd name="connsiteX9" fmla="*/ 253889 w 3254264"/>
                    <a:gd name="connsiteY9" fmla="*/ 1143000 h 1866900"/>
                    <a:gd name="connsiteX0" fmla="*/ 1097065 w 3230665"/>
                    <a:gd name="connsiteY0" fmla="*/ 571500 h 1866900"/>
                    <a:gd name="connsiteX1" fmla="*/ 1690 w 3230665"/>
                    <a:gd name="connsiteY1" fmla="*/ 790575 h 1866900"/>
                    <a:gd name="connsiteX2" fmla="*/ 868465 w 3230665"/>
                    <a:gd name="connsiteY2" fmla="*/ 0 h 1866900"/>
                    <a:gd name="connsiteX3" fmla="*/ 2106715 w 3230665"/>
                    <a:gd name="connsiteY3" fmla="*/ 9525 h 1866900"/>
                    <a:gd name="connsiteX4" fmla="*/ 3230665 w 3230665"/>
                    <a:gd name="connsiteY4" fmla="*/ 476250 h 1866900"/>
                    <a:gd name="connsiteX5" fmla="*/ 3221140 w 3230665"/>
                    <a:gd name="connsiteY5" fmla="*/ 1866900 h 1866900"/>
                    <a:gd name="connsiteX6" fmla="*/ 3087790 w 3230665"/>
                    <a:gd name="connsiteY6" fmla="*/ 1847850 h 1866900"/>
                    <a:gd name="connsiteX7" fmla="*/ 2097190 w 3230665"/>
                    <a:gd name="connsiteY7" fmla="*/ 771525 h 1866900"/>
                    <a:gd name="connsiteX8" fmla="*/ 1097065 w 3230665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427 w 3233027"/>
                    <a:gd name="connsiteY0" fmla="*/ 571500 h 1866900"/>
                    <a:gd name="connsiteX1" fmla="*/ 4052 w 3233027"/>
                    <a:gd name="connsiteY1" fmla="*/ 790575 h 1866900"/>
                    <a:gd name="connsiteX2" fmla="*/ 870827 w 3233027"/>
                    <a:gd name="connsiteY2" fmla="*/ 0 h 1866900"/>
                    <a:gd name="connsiteX3" fmla="*/ 2109077 w 3233027"/>
                    <a:gd name="connsiteY3" fmla="*/ 9525 h 1866900"/>
                    <a:gd name="connsiteX4" fmla="*/ 3233027 w 3233027"/>
                    <a:gd name="connsiteY4" fmla="*/ 476250 h 1866900"/>
                    <a:gd name="connsiteX5" fmla="*/ 3223502 w 3233027"/>
                    <a:gd name="connsiteY5" fmla="*/ 1866900 h 1866900"/>
                    <a:gd name="connsiteX6" fmla="*/ 3090152 w 3233027"/>
                    <a:gd name="connsiteY6" fmla="*/ 1847850 h 1866900"/>
                    <a:gd name="connsiteX7" fmla="*/ 2099552 w 3233027"/>
                    <a:gd name="connsiteY7" fmla="*/ 771525 h 1866900"/>
                    <a:gd name="connsiteX8" fmla="*/ 1099427 w 3233027"/>
                    <a:gd name="connsiteY8" fmla="*/ 571500 h 1866900"/>
                    <a:gd name="connsiteX0" fmla="*/ 1118366 w 3251966"/>
                    <a:gd name="connsiteY0" fmla="*/ 571500 h 1866900"/>
                    <a:gd name="connsiteX1" fmla="*/ 3941 w 3251966"/>
                    <a:gd name="connsiteY1" fmla="*/ 809625 h 1866900"/>
                    <a:gd name="connsiteX2" fmla="*/ 889766 w 3251966"/>
                    <a:gd name="connsiteY2" fmla="*/ 0 h 1866900"/>
                    <a:gd name="connsiteX3" fmla="*/ 2128016 w 3251966"/>
                    <a:gd name="connsiteY3" fmla="*/ 9525 h 1866900"/>
                    <a:gd name="connsiteX4" fmla="*/ 3251966 w 3251966"/>
                    <a:gd name="connsiteY4" fmla="*/ 476250 h 1866900"/>
                    <a:gd name="connsiteX5" fmla="*/ 3242441 w 3251966"/>
                    <a:gd name="connsiteY5" fmla="*/ 1866900 h 1866900"/>
                    <a:gd name="connsiteX6" fmla="*/ 3109091 w 3251966"/>
                    <a:gd name="connsiteY6" fmla="*/ 1847850 h 1866900"/>
                    <a:gd name="connsiteX7" fmla="*/ 2118491 w 3251966"/>
                    <a:gd name="connsiteY7" fmla="*/ 771525 h 1866900"/>
                    <a:gd name="connsiteX8" fmla="*/ 1118366 w 3251966"/>
                    <a:gd name="connsiteY8" fmla="*/ 571500 h 1866900"/>
                    <a:gd name="connsiteX0" fmla="*/ 1119025 w 3252625"/>
                    <a:gd name="connsiteY0" fmla="*/ 571500 h 1866900"/>
                    <a:gd name="connsiteX1" fmla="*/ 4600 w 3252625"/>
                    <a:gd name="connsiteY1" fmla="*/ 809625 h 1866900"/>
                    <a:gd name="connsiteX2" fmla="*/ 890425 w 3252625"/>
                    <a:gd name="connsiteY2" fmla="*/ 0 h 1866900"/>
                    <a:gd name="connsiteX3" fmla="*/ 2128675 w 3252625"/>
                    <a:gd name="connsiteY3" fmla="*/ 9525 h 1866900"/>
                    <a:gd name="connsiteX4" fmla="*/ 3252625 w 3252625"/>
                    <a:gd name="connsiteY4" fmla="*/ 476250 h 1866900"/>
                    <a:gd name="connsiteX5" fmla="*/ 3243100 w 3252625"/>
                    <a:gd name="connsiteY5" fmla="*/ 1866900 h 1866900"/>
                    <a:gd name="connsiteX6" fmla="*/ 3109750 w 3252625"/>
                    <a:gd name="connsiteY6" fmla="*/ 1847850 h 1866900"/>
                    <a:gd name="connsiteX7" fmla="*/ 2119150 w 3252625"/>
                    <a:gd name="connsiteY7" fmla="*/ 771525 h 1866900"/>
                    <a:gd name="connsiteX8" fmla="*/ 1119025 w 3252625"/>
                    <a:gd name="connsiteY8" fmla="*/ 571500 h 1866900"/>
                    <a:gd name="connsiteX0" fmla="*/ 1118146 w 3251746"/>
                    <a:gd name="connsiteY0" fmla="*/ 571500 h 1866900"/>
                    <a:gd name="connsiteX1" fmla="*/ 3721 w 3251746"/>
                    <a:gd name="connsiteY1" fmla="*/ 809625 h 1866900"/>
                    <a:gd name="connsiteX2" fmla="*/ 889546 w 3251746"/>
                    <a:gd name="connsiteY2" fmla="*/ 0 h 1866900"/>
                    <a:gd name="connsiteX3" fmla="*/ 2127796 w 3251746"/>
                    <a:gd name="connsiteY3" fmla="*/ 9525 h 1866900"/>
                    <a:gd name="connsiteX4" fmla="*/ 3251746 w 3251746"/>
                    <a:gd name="connsiteY4" fmla="*/ 476250 h 1866900"/>
                    <a:gd name="connsiteX5" fmla="*/ 3242221 w 3251746"/>
                    <a:gd name="connsiteY5" fmla="*/ 1866900 h 1866900"/>
                    <a:gd name="connsiteX6" fmla="*/ 3108871 w 3251746"/>
                    <a:gd name="connsiteY6" fmla="*/ 1847850 h 1866900"/>
                    <a:gd name="connsiteX7" fmla="*/ 2118271 w 3251746"/>
                    <a:gd name="connsiteY7" fmla="*/ 771525 h 1866900"/>
                    <a:gd name="connsiteX8" fmla="*/ 1118146 w 3251746"/>
                    <a:gd name="connsiteY8" fmla="*/ 571500 h 1866900"/>
                    <a:gd name="connsiteX0" fmla="*/ 1118146 w 3251746"/>
                    <a:gd name="connsiteY0" fmla="*/ 589645 h 1885045"/>
                    <a:gd name="connsiteX1" fmla="*/ 3721 w 3251746"/>
                    <a:gd name="connsiteY1" fmla="*/ 827770 h 1885045"/>
                    <a:gd name="connsiteX2" fmla="*/ 889546 w 3251746"/>
                    <a:gd name="connsiteY2" fmla="*/ 18145 h 1885045"/>
                    <a:gd name="connsiteX3" fmla="*/ 2127796 w 3251746"/>
                    <a:gd name="connsiteY3" fmla="*/ 27670 h 1885045"/>
                    <a:gd name="connsiteX4" fmla="*/ 3251746 w 3251746"/>
                    <a:gd name="connsiteY4" fmla="*/ 494395 h 1885045"/>
                    <a:gd name="connsiteX5" fmla="*/ 3242221 w 3251746"/>
                    <a:gd name="connsiteY5" fmla="*/ 1885045 h 1885045"/>
                    <a:gd name="connsiteX6" fmla="*/ 3108871 w 3251746"/>
                    <a:gd name="connsiteY6" fmla="*/ 1865995 h 1885045"/>
                    <a:gd name="connsiteX7" fmla="*/ 2118271 w 3251746"/>
                    <a:gd name="connsiteY7" fmla="*/ 789670 h 1885045"/>
                    <a:gd name="connsiteX8" fmla="*/ 1118146 w 3251746"/>
                    <a:gd name="connsiteY8" fmla="*/ 589645 h 1885045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21976"/>
                    <a:gd name="connsiteX1" fmla="*/ 3721 w 3251746"/>
                    <a:gd name="connsiteY1" fmla="*/ 844162 h 1921976"/>
                    <a:gd name="connsiteX2" fmla="*/ 889546 w 3251746"/>
                    <a:gd name="connsiteY2" fmla="*/ 34537 h 1921976"/>
                    <a:gd name="connsiteX3" fmla="*/ 2127796 w 3251746"/>
                    <a:gd name="connsiteY3" fmla="*/ 44062 h 1921976"/>
                    <a:gd name="connsiteX4" fmla="*/ 3251746 w 3251746"/>
                    <a:gd name="connsiteY4" fmla="*/ 510787 h 1921976"/>
                    <a:gd name="connsiteX5" fmla="*/ 3242221 w 3251746"/>
                    <a:gd name="connsiteY5" fmla="*/ 1901437 h 1921976"/>
                    <a:gd name="connsiteX6" fmla="*/ 2994571 w 3251746"/>
                    <a:gd name="connsiteY6" fmla="*/ 1777612 h 1921976"/>
                    <a:gd name="connsiteX7" fmla="*/ 2118271 w 3251746"/>
                    <a:gd name="connsiteY7" fmla="*/ 806062 h 1921976"/>
                    <a:gd name="connsiteX8" fmla="*/ 1118146 w 3251746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61271"/>
                    <a:gd name="connsiteY0" fmla="*/ 606037 h 1993269"/>
                    <a:gd name="connsiteX1" fmla="*/ 3721 w 3261271"/>
                    <a:gd name="connsiteY1" fmla="*/ 844162 h 1993269"/>
                    <a:gd name="connsiteX2" fmla="*/ 889546 w 3261271"/>
                    <a:gd name="connsiteY2" fmla="*/ 34537 h 1993269"/>
                    <a:gd name="connsiteX3" fmla="*/ 2127796 w 3261271"/>
                    <a:gd name="connsiteY3" fmla="*/ 44062 h 1993269"/>
                    <a:gd name="connsiteX4" fmla="*/ 3242221 w 3261271"/>
                    <a:gd name="connsiteY4" fmla="*/ 615562 h 1993269"/>
                    <a:gd name="connsiteX5" fmla="*/ 3261271 w 3261271"/>
                    <a:gd name="connsiteY5" fmla="*/ 1987162 h 1993269"/>
                    <a:gd name="connsiteX6" fmla="*/ 2994571 w 3261271"/>
                    <a:gd name="connsiteY6" fmla="*/ 1777612 h 1993269"/>
                    <a:gd name="connsiteX7" fmla="*/ 2118271 w 3261271"/>
                    <a:gd name="connsiteY7" fmla="*/ 806062 h 1993269"/>
                    <a:gd name="connsiteX8" fmla="*/ 1118146 w 3261271"/>
                    <a:gd name="connsiteY8" fmla="*/ 606037 h 199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1271" h="1993269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ounded Rectangle 14">
                  <a:extLst>
                    <a:ext uri="{FF2B5EF4-FFF2-40B4-BE49-F238E27FC236}">
                      <a16:creationId xmlns:a16="http://schemas.microsoft.com/office/drawing/2014/main" id="{2FDA4517-0BB1-4799-8B25-7DE30F3B5DD7}"/>
                    </a:ext>
                  </a:extLst>
                </p:cNvPr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ounded Rectangle 15">
                  <a:extLst>
                    <a:ext uri="{FF2B5EF4-FFF2-40B4-BE49-F238E27FC236}">
                      <a16:creationId xmlns:a16="http://schemas.microsoft.com/office/drawing/2014/main" id="{17F17B0F-36FE-4D57-A899-F32B9EE8670F}"/>
                    </a:ext>
                  </a:extLst>
                </p:cNvPr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ounded Rectangle 16">
                  <a:extLst>
                    <a:ext uri="{FF2B5EF4-FFF2-40B4-BE49-F238E27FC236}">
                      <a16:creationId xmlns:a16="http://schemas.microsoft.com/office/drawing/2014/main" id="{182C3261-BD99-4B70-8641-F2309081C34A}"/>
                    </a:ext>
                  </a:extLst>
                </p:cNvPr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ounded Rectangle 17">
                  <a:extLst>
                    <a:ext uri="{FF2B5EF4-FFF2-40B4-BE49-F238E27FC236}">
                      <a16:creationId xmlns:a16="http://schemas.microsoft.com/office/drawing/2014/main" id="{85016182-4753-4496-A318-230687904BD8}"/>
                    </a:ext>
                  </a:extLst>
                </p:cNvPr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F82E76BF-0BE3-470D-8BEB-CD110E7ADE5E}"/>
                  </a:ext>
                </a:extLst>
              </p:cNvPr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98691 w 3152217"/>
                  <a:gd name="connsiteY26" fmla="*/ 2010144 h 2217998"/>
                  <a:gd name="connsiteX27" fmla="*/ 1775643 w 3152217"/>
                  <a:gd name="connsiteY27" fmla="*/ 1987096 h 2217998"/>
                  <a:gd name="connsiteX28" fmla="*/ 1848068 w 3152217"/>
                  <a:gd name="connsiteY28" fmla="*/ 1914670 h 2217998"/>
                  <a:gd name="connsiteX29" fmla="*/ 1533525 w 3152217"/>
                  <a:gd name="connsiteY29" fmla="*/ 1485900 h 2217998"/>
                  <a:gd name="connsiteX30" fmla="*/ 1219200 w 3152217"/>
                  <a:gd name="connsiteY30" fmla="*/ 1181100 h 2217998"/>
                  <a:gd name="connsiteX31" fmla="*/ 571500 w 3152217"/>
                  <a:gd name="connsiteY31" fmla="*/ 1295400 h 2217998"/>
                  <a:gd name="connsiteX32" fmla="*/ 0 w 3152217"/>
                  <a:gd name="connsiteY32" fmla="*/ 1266825 h 2217998"/>
                  <a:gd name="connsiteX33" fmla="*/ 9525 w 3152217"/>
                  <a:gd name="connsiteY33" fmla="*/ 28575 h 2217998"/>
                  <a:gd name="connsiteX34" fmla="*/ 323850 w 3152217"/>
                  <a:gd name="connsiteY34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467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61950 w 3152217"/>
                  <a:gd name="connsiteY0" fmla="*/ 0 h 2256098"/>
                  <a:gd name="connsiteX1" fmla="*/ 95250 w 3152217"/>
                  <a:gd name="connsiteY1" fmla="*/ 247650 h 2256098"/>
                  <a:gd name="connsiteX2" fmla="*/ 1352550 w 3152217"/>
                  <a:gd name="connsiteY2" fmla="*/ 123825 h 2256098"/>
                  <a:gd name="connsiteX3" fmla="*/ 2314575 w 3152217"/>
                  <a:gd name="connsiteY3" fmla="*/ 323850 h 2256098"/>
                  <a:gd name="connsiteX4" fmla="*/ 2724150 w 3152217"/>
                  <a:gd name="connsiteY4" fmla="*/ 819150 h 2256098"/>
                  <a:gd name="connsiteX5" fmla="*/ 3152217 w 3152217"/>
                  <a:gd name="connsiteY5" fmla="*/ 1255785 h 2256098"/>
                  <a:gd name="connsiteX6" fmla="*/ 3152217 w 3152217"/>
                  <a:gd name="connsiteY6" fmla="*/ 1468002 h 2256098"/>
                  <a:gd name="connsiteX7" fmla="*/ 2940000 w 3152217"/>
                  <a:gd name="connsiteY7" fmla="*/ 1468002 h 2256098"/>
                  <a:gd name="connsiteX8" fmla="*/ 2539107 w 3152217"/>
                  <a:gd name="connsiteY8" fmla="*/ 1067108 h 2256098"/>
                  <a:gd name="connsiteX9" fmla="*/ 2474399 w 3152217"/>
                  <a:gd name="connsiteY9" fmla="*/ 1153817 h 2256098"/>
                  <a:gd name="connsiteX10" fmla="*/ 2907621 w 3152217"/>
                  <a:gd name="connsiteY10" fmla="*/ 1587040 h 2256098"/>
                  <a:gd name="connsiteX11" fmla="*/ 2907621 w 3152217"/>
                  <a:gd name="connsiteY11" fmla="*/ 1799257 h 2256098"/>
                  <a:gd name="connsiteX12" fmla="*/ 2695404 w 3152217"/>
                  <a:gd name="connsiteY12" fmla="*/ 1799257 h 2256098"/>
                  <a:gd name="connsiteX13" fmla="*/ 2293017 w 3152217"/>
                  <a:gd name="connsiteY13" fmla="*/ 1396869 h 2256098"/>
                  <a:gd name="connsiteX14" fmla="*/ 2228234 w 3152217"/>
                  <a:gd name="connsiteY14" fmla="*/ 1483678 h 2256098"/>
                  <a:gd name="connsiteX15" fmla="*/ 2648161 w 3152217"/>
                  <a:gd name="connsiteY15" fmla="*/ 1903605 h 2256098"/>
                  <a:gd name="connsiteX16" fmla="*/ 2648161 w 3152217"/>
                  <a:gd name="connsiteY16" fmla="*/ 2115822 h 2256098"/>
                  <a:gd name="connsiteX17" fmla="*/ 2435944 w 3152217"/>
                  <a:gd name="connsiteY17" fmla="*/ 2115822 h 2256098"/>
                  <a:gd name="connsiteX18" fmla="*/ 2046853 w 3152217"/>
                  <a:gd name="connsiteY18" fmla="*/ 1726729 h 2256098"/>
                  <a:gd name="connsiteX19" fmla="*/ 1987859 w 3152217"/>
                  <a:gd name="connsiteY19" fmla="*/ 1812979 h 2256098"/>
                  <a:gd name="connsiteX20" fmla="*/ 2218760 w 3152217"/>
                  <a:gd name="connsiteY20" fmla="*/ 2043881 h 2256098"/>
                  <a:gd name="connsiteX21" fmla="*/ 2218760 w 3152217"/>
                  <a:gd name="connsiteY21" fmla="*/ 2256098 h 2256098"/>
                  <a:gd name="connsiteX22" fmla="*/ 2006543 w 3152217"/>
                  <a:gd name="connsiteY22" fmla="*/ 2256098 h 2256098"/>
                  <a:gd name="connsiteX23" fmla="*/ 1798691 w 3152217"/>
                  <a:gd name="connsiteY23" fmla="*/ 2048244 h 2256098"/>
                  <a:gd name="connsiteX24" fmla="*/ 1775643 w 3152217"/>
                  <a:gd name="connsiteY24" fmla="*/ 2025196 h 2256098"/>
                  <a:gd name="connsiteX25" fmla="*/ 1842458 w 3152217"/>
                  <a:gd name="connsiteY25" fmla="*/ 1935940 h 2256098"/>
                  <a:gd name="connsiteX26" fmla="*/ 1533525 w 3152217"/>
                  <a:gd name="connsiteY26" fmla="*/ 1524000 h 2256098"/>
                  <a:gd name="connsiteX27" fmla="*/ 1219200 w 3152217"/>
                  <a:gd name="connsiteY27" fmla="*/ 1219200 h 2256098"/>
                  <a:gd name="connsiteX28" fmla="*/ 571500 w 3152217"/>
                  <a:gd name="connsiteY28" fmla="*/ 1333500 h 2256098"/>
                  <a:gd name="connsiteX29" fmla="*/ 0 w 3152217"/>
                  <a:gd name="connsiteY29" fmla="*/ 1304925 h 2256098"/>
                  <a:gd name="connsiteX30" fmla="*/ 9525 w 3152217"/>
                  <a:gd name="connsiteY30" fmla="*/ 66675 h 2256098"/>
                  <a:gd name="connsiteX31" fmla="*/ 361950 w 3152217"/>
                  <a:gd name="connsiteY31" fmla="*/ 0 h 2256098"/>
                  <a:gd name="connsiteX0" fmla="*/ 361950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61950 w 3152217"/>
                  <a:gd name="connsiteY31" fmla="*/ 9525 h 2265623"/>
                  <a:gd name="connsiteX0" fmla="*/ 40957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40957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24506 h 2280604"/>
                  <a:gd name="connsiteX1" fmla="*/ 95250 w 3152217"/>
                  <a:gd name="connsiteY1" fmla="*/ 272156 h 2280604"/>
                  <a:gd name="connsiteX2" fmla="*/ 1352550 w 3152217"/>
                  <a:gd name="connsiteY2" fmla="*/ 148331 h 2280604"/>
                  <a:gd name="connsiteX3" fmla="*/ 2314575 w 3152217"/>
                  <a:gd name="connsiteY3" fmla="*/ 348356 h 2280604"/>
                  <a:gd name="connsiteX4" fmla="*/ 2724150 w 3152217"/>
                  <a:gd name="connsiteY4" fmla="*/ 843656 h 2280604"/>
                  <a:gd name="connsiteX5" fmla="*/ 3152217 w 3152217"/>
                  <a:gd name="connsiteY5" fmla="*/ 1280291 h 2280604"/>
                  <a:gd name="connsiteX6" fmla="*/ 3152217 w 3152217"/>
                  <a:gd name="connsiteY6" fmla="*/ 1492508 h 2280604"/>
                  <a:gd name="connsiteX7" fmla="*/ 2940000 w 3152217"/>
                  <a:gd name="connsiteY7" fmla="*/ 1492508 h 2280604"/>
                  <a:gd name="connsiteX8" fmla="*/ 2539107 w 3152217"/>
                  <a:gd name="connsiteY8" fmla="*/ 1091614 h 2280604"/>
                  <a:gd name="connsiteX9" fmla="*/ 2474399 w 3152217"/>
                  <a:gd name="connsiteY9" fmla="*/ 1178323 h 2280604"/>
                  <a:gd name="connsiteX10" fmla="*/ 2907621 w 3152217"/>
                  <a:gd name="connsiteY10" fmla="*/ 1611546 h 2280604"/>
                  <a:gd name="connsiteX11" fmla="*/ 2907621 w 3152217"/>
                  <a:gd name="connsiteY11" fmla="*/ 1823763 h 2280604"/>
                  <a:gd name="connsiteX12" fmla="*/ 2695404 w 3152217"/>
                  <a:gd name="connsiteY12" fmla="*/ 1823763 h 2280604"/>
                  <a:gd name="connsiteX13" fmla="*/ 2293017 w 3152217"/>
                  <a:gd name="connsiteY13" fmla="*/ 1421375 h 2280604"/>
                  <a:gd name="connsiteX14" fmla="*/ 2228234 w 3152217"/>
                  <a:gd name="connsiteY14" fmla="*/ 1508184 h 2280604"/>
                  <a:gd name="connsiteX15" fmla="*/ 2648161 w 3152217"/>
                  <a:gd name="connsiteY15" fmla="*/ 1928111 h 2280604"/>
                  <a:gd name="connsiteX16" fmla="*/ 2648161 w 3152217"/>
                  <a:gd name="connsiteY16" fmla="*/ 2140328 h 2280604"/>
                  <a:gd name="connsiteX17" fmla="*/ 2435944 w 3152217"/>
                  <a:gd name="connsiteY17" fmla="*/ 2140328 h 2280604"/>
                  <a:gd name="connsiteX18" fmla="*/ 2046853 w 3152217"/>
                  <a:gd name="connsiteY18" fmla="*/ 1751235 h 2280604"/>
                  <a:gd name="connsiteX19" fmla="*/ 1987859 w 3152217"/>
                  <a:gd name="connsiteY19" fmla="*/ 1837485 h 2280604"/>
                  <a:gd name="connsiteX20" fmla="*/ 2218760 w 3152217"/>
                  <a:gd name="connsiteY20" fmla="*/ 2068387 h 2280604"/>
                  <a:gd name="connsiteX21" fmla="*/ 2218760 w 3152217"/>
                  <a:gd name="connsiteY21" fmla="*/ 2280604 h 2280604"/>
                  <a:gd name="connsiteX22" fmla="*/ 2006543 w 3152217"/>
                  <a:gd name="connsiteY22" fmla="*/ 2280604 h 2280604"/>
                  <a:gd name="connsiteX23" fmla="*/ 1798691 w 3152217"/>
                  <a:gd name="connsiteY23" fmla="*/ 2072750 h 2280604"/>
                  <a:gd name="connsiteX24" fmla="*/ 1775643 w 3152217"/>
                  <a:gd name="connsiteY24" fmla="*/ 2049702 h 2280604"/>
                  <a:gd name="connsiteX25" fmla="*/ 1842458 w 3152217"/>
                  <a:gd name="connsiteY25" fmla="*/ 1960446 h 2280604"/>
                  <a:gd name="connsiteX26" fmla="*/ 1533525 w 3152217"/>
                  <a:gd name="connsiteY26" fmla="*/ 1548506 h 2280604"/>
                  <a:gd name="connsiteX27" fmla="*/ 1219200 w 3152217"/>
                  <a:gd name="connsiteY27" fmla="*/ 1243706 h 2280604"/>
                  <a:gd name="connsiteX28" fmla="*/ 571500 w 3152217"/>
                  <a:gd name="connsiteY28" fmla="*/ 1358006 h 2280604"/>
                  <a:gd name="connsiteX29" fmla="*/ 0 w 3152217"/>
                  <a:gd name="connsiteY29" fmla="*/ 1329431 h 2280604"/>
                  <a:gd name="connsiteX30" fmla="*/ 0 w 3152217"/>
                  <a:gd name="connsiteY30" fmla="*/ 14981 h 2280604"/>
                  <a:gd name="connsiteX31" fmla="*/ 390525 w 3152217"/>
                  <a:gd name="connsiteY31" fmla="*/ 24506 h 2280604"/>
                  <a:gd name="connsiteX0" fmla="*/ 390525 w 3152217"/>
                  <a:gd name="connsiteY0" fmla="*/ 33386 h 2289484"/>
                  <a:gd name="connsiteX1" fmla="*/ 95250 w 3152217"/>
                  <a:gd name="connsiteY1" fmla="*/ 281036 h 2289484"/>
                  <a:gd name="connsiteX2" fmla="*/ 1352550 w 3152217"/>
                  <a:gd name="connsiteY2" fmla="*/ 157211 h 2289484"/>
                  <a:gd name="connsiteX3" fmla="*/ 2314575 w 3152217"/>
                  <a:gd name="connsiteY3" fmla="*/ 357236 h 2289484"/>
                  <a:gd name="connsiteX4" fmla="*/ 2724150 w 3152217"/>
                  <a:gd name="connsiteY4" fmla="*/ 852536 h 2289484"/>
                  <a:gd name="connsiteX5" fmla="*/ 3152217 w 3152217"/>
                  <a:gd name="connsiteY5" fmla="*/ 1289171 h 2289484"/>
                  <a:gd name="connsiteX6" fmla="*/ 3152217 w 3152217"/>
                  <a:gd name="connsiteY6" fmla="*/ 1501388 h 2289484"/>
                  <a:gd name="connsiteX7" fmla="*/ 2940000 w 3152217"/>
                  <a:gd name="connsiteY7" fmla="*/ 1501388 h 2289484"/>
                  <a:gd name="connsiteX8" fmla="*/ 2539107 w 3152217"/>
                  <a:gd name="connsiteY8" fmla="*/ 1100494 h 2289484"/>
                  <a:gd name="connsiteX9" fmla="*/ 2474399 w 3152217"/>
                  <a:gd name="connsiteY9" fmla="*/ 1187203 h 2289484"/>
                  <a:gd name="connsiteX10" fmla="*/ 2907621 w 3152217"/>
                  <a:gd name="connsiteY10" fmla="*/ 1620426 h 2289484"/>
                  <a:gd name="connsiteX11" fmla="*/ 2907621 w 3152217"/>
                  <a:gd name="connsiteY11" fmla="*/ 1832643 h 2289484"/>
                  <a:gd name="connsiteX12" fmla="*/ 2695404 w 3152217"/>
                  <a:gd name="connsiteY12" fmla="*/ 1832643 h 2289484"/>
                  <a:gd name="connsiteX13" fmla="*/ 2293017 w 3152217"/>
                  <a:gd name="connsiteY13" fmla="*/ 1430255 h 2289484"/>
                  <a:gd name="connsiteX14" fmla="*/ 2228234 w 3152217"/>
                  <a:gd name="connsiteY14" fmla="*/ 1517064 h 2289484"/>
                  <a:gd name="connsiteX15" fmla="*/ 2648161 w 3152217"/>
                  <a:gd name="connsiteY15" fmla="*/ 1936991 h 2289484"/>
                  <a:gd name="connsiteX16" fmla="*/ 2648161 w 3152217"/>
                  <a:gd name="connsiteY16" fmla="*/ 2149208 h 2289484"/>
                  <a:gd name="connsiteX17" fmla="*/ 2435944 w 3152217"/>
                  <a:gd name="connsiteY17" fmla="*/ 2149208 h 2289484"/>
                  <a:gd name="connsiteX18" fmla="*/ 2046853 w 3152217"/>
                  <a:gd name="connsiteY18" fmla="*/ 1760115 h 2289484"/>
                  <a:gd name="connsiteX19" fmla="*/ 1987859 w 3152217"/>
                  <a:gd name="connsiteY19" fmla="*/ 1846365 h 2289484"/>
                  <a:gd name="connsiteX20" fmla="*/ 2218760 w 3152217"/>
                  <a:gd name="connsiteY20" fmla="*/ 2077267 h 2289484"/>
                  <a:gd name="connsiteX21" fmla="*/ 2218760 w 3152217"/>
                  <a:gd name="connsiteY21" fmla="*/ 2289484 h 2289484"/>
                  <a:gd name="connsiteX22" fmla="*/ 2006543 w 3152217"/>
                  <a:gd name="connsiteY22" fmla="*/ 2289484 h 2289484"/>
                  <a:gd name="connsiteX23" fmla="*/ 1798691 w 3152217"/>
                  <a:gd name="connsiteY23" fmla="*/ 2081630 h 2289484"/>
                  <a:gd name="connsiteX24" fmla="*/ 1775643 w 3152217"/>
                  <a:gd name="connsiteY24" fmla="*/ 2058582 h 2289484"/>
                  <a:gd name="connsiteX25" fmla="*/ 1842458 w 3152217"/>
                  <a:gd name="connsiteY25" fmla="*/ 1969326 h 2289484"/>
                  <a:gd name="connsiteX26" fmla="*/ 1533525 w 3152217"/>
                  <a:gd name="connsiteY26" fmla="*/ 1557386 h 2289484"/>
                  <a:gd name="connsiteX27" fmla="*/ 1219200 w 3152217"/>
                  <a:gd name="connsiteY27" fmla="*/ 1252586 h 2289484"/>
                  <a:gd name="connsiteX28" fmla="*/ 571500 w 3152217"/>
                  <a:gd name="connsiteY28" fmla="*/ 1366886 h 2289484"/>
                  <a:gd name="connsiteX29" fmla="*/ 0 w 3152217"/>
                  <a:gd name="connsiteY29" fmla="*/ 1338311 h 2289484"/>
                  <a:gd name="connsiteX30" fmla="*/ 0 w 3152217"/>
                  <a:gd name="connsiteY30" fmla="*/ 23861 h 2289484"/>
                  <a:gd name="connsiteX31" fmla="*/ 390525 w 3152217"/>
                  <a:gd name="connsiteY31" fmla="*/ 33386 h 2289484"/>
                  <a:gd name="connsiteX0" fmla="*/ 390525 w 3152217"/>
                  <a:gd name="connsiteY0" fmla="*/ 24507 h 2280605"/>
                  <a:gd name="connsiteX1" fmla="*/ 95250 w 3152217"/>
                  <a:gd name="connsiteY1" fmla="*/ 272157 h 2280605"/>
                  <a:gd name="connsiteX2" fmla="*/ 1352550 w 3152217"/>
                  <a:gd name="connsiteY2" fmla="*/ 148332 h 2280605"/>
                  <a:gd name="connsiteX3" fmla="*/ 2314575 w 3152217"/>
                  <a:gd name="connsiteY3" fmla="*/ 348357 h 2280605"/>
                  <a:gd name="connsiteX4" fmla="*/ 2724150 w 3152217"/>
                  <a:gd name="connsiteY4" fmla="*/ 843657 h 2280605"/>
                  <a:gd name="connsiteX5" fmla="*/ 3152217 w 3152217"/>
                  <a:gd name="connsiteY5" fmla="*/ 1280292 h 2280605"/>
                  <a:gd name="connsiteX6" fmla="*/ 3152217 w 3152217"/>
                  <a:gd name="connsiteY6" fmla="*/ 1492509 h 2280605"/>
                  <a:gd name="connsiteX7" fmla="*/ 2940000 w 3152217"/>
                  <a:gd name="connsiteY7" fmla="*/ 1492509 h 2280605"/>
                  <a:gd name="connsiteX8" fmla="*/ 2539107 w 3152217"/>
                  <a:gd name="connsiteY8" fmla="*/ 1091615 h 2280605"/>
                  <a:gd name="connsiteX9" fmla="*/ 2474399 w 3152217"/>
                  <a:gd name="connsiteY9" fmla="*/ 1178324 h 2280605"/>
                  <a:gd name="connsiteX10" fmla="*/ 2907621 w 3152217"/>
                  <a:gd name="connsiteY10" fmla="*/ 1611547 h 2280605"/>
                  <a:gd name="connsiteX11" fmla="*/ 2907621 w 3152217"/>
                  <a:gd name="connsiteY11" fmla="*/ 1823764 h 2280605"/>
                  <a:gd name="connsiteX12" fmla="*/ 2695404 w 3152217"/>
                  <a:gd name="connsiteY12" fmla="*/ 1823764 h 2280605"/>
                  <a:gd name="connsiteX13" fmla="*/ 2293017 w 3152217"/>
                  <a:gd name="connsiteY13" fmla="*/ 1421376 h 2280605"/>
                  <a:gd name="connsiteX14" fmla="*/ 2228234 w 3152217"/>
                  <a:gd name="connsiteY14" fmla="*/ 1508185 h 2280605"/>
                  <a:gd name="connsiteX15" fmla="*/ 2648161 w 3152217"/>
                  <a:gd name="connsiteY15" fmla="*/ 1928112 h 2280605"/>
                  <a:gd name="connsiteX16" fmla="*/ 2648161 w 3152217"/>
                  <a:gd name="connsiteY16" fmla="*/ 2140329 h 2280605"/>
                  <a:gd name="connsiteX17" fmla="*/ 2435944 w 3152217"/>
                  <a:gd name="connsiteY17" fmla="*/ 2140329 h 2280605"/>
                  <a:gd name="connsiteX18" fmla="*/ 2046853 w 3152217"/>
                  <a:gd name="connsiteY18" fmla="*/ 1751236 h 2280605"/>
                  <a:gd name="connsiteX19" fmla="*/ 1987859 w 3152217"/>
                  <a:gd name="connsiteY19" fmla="*/ 1837486 h 2280605"/>
                  <a:gd name="connsiteX20" fmla="*/ 2218760 w 3152217"/>
                  <a:gd name="connsiteY20" fmla="*/ 2068388 h 2280605"/>
                  <a:gd name="connsiteX21" fmla="*/ 2218760 w 3152217"/>
                  <a:gd name="connsiteY21" fmla="*/ 2280605 h 2280605"/>
                  <a:gd name="connsiteX22" fmla="*/ 2006543 w 3152217"/>
                  <a:gd name="connsiteY22" fmla="*/ 2280605 h 2280605"/>
                  <a:gd name="connsiteX23" fmla="*/ 1798691 w 3152217"/>
                  <a:gd name="connsiteY23" fmla="*/ 2072751 h 2280605"/>
                  <a:gd name="connsiteX24" fmla="*/ 1775643 w 3152217"/>
                  <a:gd name="connsiteY24" fmla="*/ 2049703 h 2280605"/>
                  <a:gd name="connsiteX25" fmla="*/ 1842458 w 3152217"/>
                  <a:gd name="connsiteY25" fmla="*/ 1960447 h 2280605"/>
                  <a:gd name="connsiteX26" fmla="*/ 1533525 w 3152217"/>
                  <a:gd name="connsiteY26" fmla="*/ 1548507 h 2280605"/>
                  <a:gd name="connsiteX27" fmla="*/ 1219200 w 3152217"/>
                  <a:gd name="connsiteY27" fmla="*/ 1243707 h 2280605"/>
                  <a:gd name="connsiteX28" fmla="*/ 571500 w 3152217"/>
                  <a:gd name="connsiteY28" fmla="*/ 1358007 h 2280605"/>
                  <a:gd name="connsiteX29" fmla="*/ 0 w 3152217"/>
                  <a:gd name="connsiteY29" fmla="*/ 1329432 h 2280605"/>
                  <a:gd name="connsiteX30" fmla="*/ 0 w 3152217"/>
                  <a:gd name="connsiteY30" fmla="*/ 14982 h 2280605"/>
                  <a:gd name="connsiteX31" fmla="*/ 390525 w 3152217"/>
                  <a:gd name="connsiteY31" fmla="*/ 24507 h 2280605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400050 w 3152217"/>
                  <a:gd name="connsiteY0" fmla="*/ 0 h 2284673"/>
                  <a:gd name="connsiteX1" fmla="*/ 95250 w 3152217"/>
                  <a:gd name="connsiteY1" fmla="*/ 276225 h 2284673"/>
                  <a:gd name="connsiteX2" fmla="*/ 1352550 w 3152217"/>
                  <a:gd name="connsiteY2" fmla="*/ 152400 h 2284673"/>
                  <a:gd name="connsiteX3" fmla="*/ 2314575 w 3152217"/>
                  <a:gd name="connsiteY3" fmla="*/ 352425 h 2284673"/>
                  <a:gd name="connsiteX4" fmla="*/ 2724150 w 3152217"/>
                  <a:gd name="connsiteY4" fmla="*/ 847725 h 2284673"/>
                  <a:gd name="connsiteX5" fmla="*/ 3152217 w 3152217"/>
                  <a:gd name="connsiteY5" fmla="*/ 1284360 h 2284673"/>
                  <a:gd name="connsiteX6" fmla="*/ 3152217 w 3152217"/>
                  <a:gd name="connsiteY6" fmla="*/ 1496577 h 2284673"/>
                  <a:gd name="connsiteX7" fmla="*/ 2940000 w 3152217"/>
                  <a:gd name="connsiteY7" fmla="*/ 1496577 h 2284673"/>
                  <a:gd name="connsiteX8" fmla="*/ 2539107 w 3152217"/>
                  <a:gd name="connsiteY8" fmla="*/ 1095683 h 2284673"/>
                  <a:gd name="connsiteX9" fmla="*/ 2474399 w 3152217"/>
                  <a:gd name="connsiteY9" fmla="*/ 1182392 h 2284673"/>
                  <a:gd name="connsiteX10" fmla="*/ 2907621 w 3152217"/>
                  <a:gd name="connsiteY10" fmla="*/ 1615615 h 2284673"/>
                  <a:gd name="connsiteX11" fmla="*/ 2907621 w 3152217"/>
                  <a:gd name="connsiteY11" fmla="*/ 1827832 h 2284673"/>
                  <a:gd name="connsiteX12" fmla="*/ 2695404 w 3152217"/>
                  <a:gd name="connsiteY12" fmla="*/ 1827832 h 2284673"/>
                  <a:gd name="connsiteX13" fmla="*/ 2293017 w 3152217"/>
                  <a:gd name="connsiteY13" fmla="*/ 1425444 h 2284673"/>
                  <a:gd name="connsiteX14" fmla="*/ 2228234 w 3152217"/>
                  <a:gd name="connsiteY14" fmla="*/ 1512253 h 2284673"/>
                  <a:gd name="connsiteX15" fmla="*/ 2648161 w 3152217"/>
                  <a:gd name="connsiteY15" fmla="*/ 1932180 h 2284673"/>
                  <a:gd name="connsiteX16" fmla="*/ 2648161 w 3152217"/>
                  <a:gd name="connsiteY16" fmla="*/ 2144397 h 2284673"/>
                  <a:gd name="connsiteX17" fmla="*/ 2435944 w 3152217"/>
                  <a:gd name="connsiteY17" fmla="*/ 2144397 h 2284673"/>
                  <a:gd name="connsiteX18" fmla="*/ 2046853 w 3152217"/>
                  <a:gd name="connsiteY18" fmla="*/ 1755304 h 2284673"/>
                  <a:gd name="connsiteX19" fmla="*/ 1987859 w 3152217"/>
                  <a:gd name="connsiteY19" fmla="*/ 1841554 h 2284673"/>
                  <a:gd name="connsiteX20" fmla="*/ 2218760 w 3152217"/>
                  <a:gd name="connsiteY20" fmla="*/ 2072456 h 2284673"/>
                  <a:gd name="connsiteX21" fmla="*/ 2218760 w 3152217"/>
                  <a:gd name="connsiteY21" fmla="*/ 2284673 h 2284673"/>
                  <a:gd name="connsiteX22" fmla="*/ 2006543 w 3152217"/>
                  <a:gd name="connsiteY22" fmla="*/ 2284673 h 2284673"/>
                  <a:gd name="connsiteX23" fmla="*/ 1798691 w 3152217"/>
                  <a:gd name="connsiteY23" fmla="*/ 2076819 h 2284673"/>
                  <a:gd name="connsiteX24" fmla="*/ 1775643 w 3152217"/>
                  <a:gd name="connsiteY24" fmla="*/ 2053771 h 2284673"/>
                  <a:gd name="connsiteX25" fmla="*/ 1842458 w 3152217"/>
                  <a:gd name="connsiteY25" fmla="*/ 1964515 h 2284673"/>
                  <a:gd name="connsiteX26" fmla="*/ 1533525 w 3152217"/>
                  <a:gd name="connsiteY26" fmla="*/ 1552575 h 2284673"/>
                  <a:gd name="connsiteX27" fmla="*/ 1219200 w 3152217"/>
                  <a:gd name="connsiteY27" fmla="*/ 1247775 h 2284673"/>
                  <a:gd name="connsiteX28" fmla="*/ 571500 w 3152217"/>
                  <a:gd name="connsiteY28" fmla="*/ 1362075 h 2284673"/>
                  <a:gd name="connsiteX29" fmla="*/ 0 w 3152217"/>
                  <a:gd name="connsiteY29" fmla="*/ 1333500 h 2284673"/>
                  <a:gd name="connsiteX30" fmla="*/ 0 w 3152217"/>
                  <a:gd name="connsiteY30" fmla="*/ 19050 h 2284673"/>
                  <a:gd name="connsiteX31" fmla="*/ 400050 w 3152217"/>
                  <a:gd name="connsiteY31" fmla="*/ 0 h 228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2217" h="2284673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0B823F28-C381-4E44-B9FB-1024A2FD5C5A}"/>
                </a:ext>
              </a:extLst>
            </p:cNvPr>
            <p:cNvSpPr/>
            <p:nvPr/>
          </p:nvSpPr>
          <p:spPr>
            <a:xfrm>
              <a:off x="10086956" y="5003862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F2ED376C-FB74-4C2B-AECE-B0B5BC02874F}"/>
                </a:ext>
              </a:extLst>
            </p:cNvPr>
            <p:cNvSpPr/>
            <p:nvPr/>
          </p:nvSpPr>
          <p:spPr>
            <a:xfrm>
              <a:off x="8383679" y="4982819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6EAF8AE3-0558-42DF-AFFD-A59A7C6429A9}"/>
                </a:ext>
              </a:extLst>
            </p:cNvPr>
            <p:cNvSpPr/>
            <p:nvPr/>
          </p:nvSpPr>
          <p:spPr>
            <a:xfrm>
              <a:off x="10180341" y="4928173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262A1473-CE65-4AC3-821C-538F9CB50BBF}"/>
                </a:ext>
              </a:extLst>
            </p:cNvPr>
            <p:cNvSpPr/>
            <p:nvPr/>
          </p:nvSpPr>
          <p:spPr>
            <a:xfrm>
              <a:off x="8068038" y="4907265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42">
              <a:extLst>
                <a:ext uri="{FF2B5EF4-FFF2-40B4-BE49-F238E27FC236}">
                  <a16:creationId xmlns:a16="http://schemas.microsoft.com/office/drawing/2014/main" id="{A8739202-C958-4F3C-92EF-BC6BD0D2FA15}"/>
                </a:ext>
              </a:extLst>
            </p:cNvPr>
            <p:cNvSpPr/>
            <p:nvPr/>
          </p:nvSpPr>
          <p:spPr>
            <a:xfrm>
              <a:off x="10311671" y="5619661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43">
              <a:extLst>
                <a:ext uri="{FF2B5EF4-FFF2-40B4-BE49-F238E27FC236}">
                  <a16:creationId xmlns:a16="http://schemas.microsoft.com/office/drawing/2014/main" id="{148FB08E-0165-48BF-810E-9D3F798C3387}"/>
                </a:ext>
              </a:extLst>
            </p:cNvPr>
            <p:cNvSpPr/>
            <p:nvPr/>
          </p:nvSpPr>
          <p:spPr>
            <a:xfrm>
              <a:off x="8199369" y="5634387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7EF94F56-76B8-4AE7-8C0E-E08CB577E15B}"/>
              </a:ext>
            </a:extLst>
          </p:cNvPr>
          <p:cNvGrpSpPr/>
          <p:nvPr/>
        </p:nvGrpSpPr>
        <p:grpSpPr>
          <a:xfrm>
            <a:off x="9794232" y="1407624"/>
            <a:ext cx="1857881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B4D7C4-978F-42D8-A1FF-EFF2151B957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B1C28F-8C39-4FC9-BC8D-ABF9FFF12D1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7115BF0D-A591-4FFB-A982-4906991FBC9F}"/>
              </a:ext>
            </a:extLst>
          </p:cNvPr>
          <p:cNvGrpSpPr/>
          <p:nvPr/>
        </p:nvGrpSpPr>
        <p:grpSpPr>
          <a:xfrm>
            <a:off x="8241374" y="1651369"/>
            <a:ext cx="1383436" cy="815026"/>
            <a:chOff x="8241374" y="1651369"/>
            <a:chExt cx="1383436" cy="815026"/>
          </a:xfrm>
        </p:grpSpPr>
        <p:sp>
          <p:nvSpPr>
            <p:cNvPr id="49" name="Freeform: Shape 523">
              <a:extLst>
                <a:ext uri="{FF2B5EF4-FFF2-40B4-BE49-F238E27FC236}">
                  <a16:creationId xmlns:a16="http://schemas.microsoft.com/office/drawing/2014/main" id="{BCE8DB9B-7E24-401A-BB41-04824E3C7CB3}"/>
                </a:ext>
              </a:extLst>
            </p:cNvPr>
            <p:cNvSpPr/>
            <p:nvPr/>
          </p:nvSpPr>
          <p:spPr>
            <a:xfrm>
              <a:off x="8933917" y="1651369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527">
              <a:extLst>
                <a:ext uri="{FF2B5EF4-FFF2-40B4-BE49-F238E27FC236}">
                  <a16:creationId xmlns:a16="http://schemas.microsoft.com/office/drawing/2014/main" id="{32A9D5D6-4EB4-4BC3-85DE-6CF1052C8745}"/>
                </a:ext>
              </a:extLst>
            </p:cNvPr>
            <p:cNvSpPr/>
            <p:nvPr/>
          </p:nvSpPr>
          <p:spPr>
            <a:xfrm rot="20564672">
              <a:off x="8241374" y="1878978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B6E7E09-9F91-4B72-84A4-88F69AED4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Oval 28">
            <a:extLst>
              <a:ext uri="{FF2B5EF4-FFF2-40B4-BE49-F238E27FC236}">
                <a16:creationId xmlns:a16="http://schemas.microsoft.com/office/drawing/2014/main" id="{534A8503-A2DD-4D99-A20B-4202C3425AAC}"/>
              </a:ext>
            </a:extLst>
          </p:cNvPr>
          <p:cNvSpPr/>
          <p:nvPr/>
        </p:nvSpPr>
        <p:spPr>
          <a:xfrm>
            <a:off x="5019995" y="2548346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32">
            <a:extLst>
              <a:ext uri="{FF2B5EF4-FFF2-40B4-BE49-F238E27FC236}">
                <a16:creationId xmlns:a16="http://schemas.microsoft.com/office/drawing/2014/main" id="{1CC973F9-6899-4A98-976B-122624F346B8}"/>
              </a:ext>
            </a:extLst>
          </p:cNvPr>
          <p:cNvSpPr/>
          <p:nvPr/>
        </p:nvSpPr>
        <p:spPr>
          <a:xfrm>
            <a:off x="5303343" y="3712666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36">
            <a:extLst>
              <a:ext uri="{FF2B5EF4-FFF2-40B4-BE49-F238E27FC236}">
                <a16:creationId xmlns:a16="http://schemas.microsoft.com/office/drawing/2014/main" id="{C6283A77-1036-4317-84A1-832E1E9B5EA4}"/>
              </a:ext>
            </a:extLst>
          </p:cNvPr>
          <p:cNvSpPr/>
          <p:nvPr/>
        </p:nvSpPr>
        <p:spPr>
          <a:xfrm>
            <a:off x="5586691" y="4852602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93F2573-CE2F-41D4-8E3F-A3AF3BF37DB9}"/>
              </a:ext>
            </a:extLst>
          </p:cNvPr>
          <p:cNvGrpSpPr/>
          <p:nvPr/>
        </p:nvGrpSpPr>
        <p:grpSpPr>
          <a:xfrm>
            <a:off x="6139777" y="2536155"/>
            <a:ext cx="4784300" cy="888479"/>
            <a:chOff x="6188417" y="2478156"/>
            <a:chExt cx="3660359" cy="888479"/>
          </a:xfrm>
        </p:grpSpPr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A1B37F57-B71A-46B4-AC07-EE57DEBCEF9F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276D1EB9-F7D0-4010-996E-A11257C161E1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06B4878-D971-4115-A281-A8F01AF72FA6}"/>
              </a:ext>
            </a:extLst>
          </p:cNvPr>
          <p:cNvGrpSpPr/>
          <p:nvPr/>
        </p:nvGrpSpPr>
        <p:grpSpPr>
          <a:xfrm>
            <a:off x="6421964" y="3688283"/>
            <a:ext cx="4784300" cy="888479"/>
            <a:chOff x="6441522" y="3635167"/>
            <a:chExt cx="3660359" cy="888479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9B7094FF-65B5-4597-A62F-DB39C659220D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" name="Text Placeholder 13">
              <a:extLst>
                <a:ext uri="{FF2B5EF4-FFF2-40B4-BE49-F238E27FC236}">
                  <a16:creationId xmlns:a16="http://schemas.microsoft.com/office/drawing/2014/main" id="{0420BDD2-BB59-43EC-8986-7099E052A627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E2DDDE8-F52E-4D11-B768-4275EB3B89B5}"/>
              </a:ext>
            </a:extLst>
          </p:cNvPr>
          <p:cNvGrpSpPr/>
          <p:nvPr/>
        </p:nvGrpSpPr>
        <p:grpSpPr>
          <a:xfrm>
            <a:off x="6704152" y="4840411"/>
            <a:ext cx="4784300" cy="888479"/>
            <a:chOff x="6704152" y="4782653"/>
            <a:chExt cx="3660359" cy="888479"/>
          </a:xfrm>
        </p:grpSpPr>
        <p:sp>
          <p:nvSpPr>
            <p:cNvPr id="14" name="Text Placeholder 11">
              <a:extLst>
                <a:ext uri="{FF2B5EF4-FFF2-40B4-BE49-F238E27FC236}">
                  <a16:creationId xmlns:a16="http://schemas.microsoft.com/office/drawing/2014/main" id="{E312E315-CD92-4895-91F4-9E51E7EBFD6F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14">
              <a:extLst>
                <a:ext uri="{FF2B5EF4-FFF2-40B4-BE49-F238E27FC236}">
                  <a16:creationId xmlns:a16="http://schemas.microsoft.com/office/drawing/2014/main" id="{5BA6BB76-4B99-4E89-899F-8BB1942ABBAD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 18">
            <a:extLst>
              <a:ext uri="{FF2B5EF4-FFF2-40B4-BE49-F238E27FC236}">
                <a16:creationId xmlns:a16="http://schemas.microsoft.com/office/drawing/2014/main" id="{9E809D4C-1FA9-45EF-8872-7AD10D3B14E2}"/>
              </a:ext>
            </a:extLst>
          </p:cNvPr>
          <p:cNvSpPr/>
          <p:nvPr/>
        </p:nvSpPr>
        <p:spPr>
          <a:xfrm>
            <a:off x="5509477" y="3956880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5FF745E5-7C09-4323-9A80-B73CBAAC8A4B}"/>
              </a:ext>
            </a:extLst>
          </p:cNvPr>
          <p:cNvSpPr/>
          <p:nvPr/>
        </p:nvSpPr>
        <p:spPr>
          <a:xfrm>
            <a:off x="5764244" y="5117827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D7510532-C0CA-4DE4-8C36-EB383843F3A3}"/>
              </a:ext>
            </a:extLst>
          </p:cNvPr>
          <p:cNvSpPr/>
          <p:nvPr/>
        </p:nvSpPr>
        <p:spPr>
          <a:xfrm>
            <a:off x="5274581" y="2748363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제목 18">
            <a:extLst>
              <a:ext uri="{FF2B5EF4-FFF2-40B4-BE49-F238E27FC236}">
                <a16:creationId xmlns:a16="http://schemas.microsoft.com/office/drawing/2014/main" id="{452BE335-3036-4E45-A942-FE00C3AC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E22CF2E9-604C-4DD9-9705-ABECF7EA17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ABD085B9-A237-4B65-AD6D-8A49D8CE113E}"/>
              </a:ext>
            </a:extLst>
          </p:cNvPr>
          <p:cNvGrpSpPr/>
          <p:nvPr/>
        </p:nvGrpSpPr>
        <p:grpSpPr>
          <a:xfrm>
            <a:off x="8404604" y="2800072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E0ABBC-65E3-4E25-AA90-22C9BB7EB3E2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BC91BB-4B41-42E6-A4D9-FC8DCE628AE1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BC0881E5-B2F5-4D5C-9030-DDE65F8E0431}"/>
              </a:ext>
            </a:extLst>
          </p:cNvPr>
          <p:cNvGrpSpPr/>
          <p:nvPr/>
        </p:nvGrpSpPr>
        <p:grpSpPr>
          <a:xfrm>
            <a:off x="785212" y="4030792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AA0EA6-612F-4727-9802-AC3007849419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FD637B-EC3C-44E5-AB57-6DFFFB8D5209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A60B54B-9AB2-4561-B497-9F42B0F88EF5}"/>
              </a:ext>
            </a:extLst>
          </p:cNvPr>
          <p:cNvGrpSpPr/>
          <p:nvPr/>
        </p:nvGrpSpPr>
        <p:grpSpPr>
          <a:xfrm>
            <a:off x="7521279" y="1569354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212FDB-6760-4BC5-97E4-A6482E4EB419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B1CA98-EB3C-4290-8C15-606B306EE3A9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CAAC4BED-CAEE-4CFB-B89A-27E3EBA0780A}"/>
              </a:ext>
            </a:extLst>
          </p:cNvPr>
          <p:cNvGrpSpPr/>
          <p:nvPr/>
        </p:nvGrpSpPr>
        <p:grpSpPr>
          <a:xfrm>
            <a:off x="7521279" y="5261513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FB75BA-0B49-4407-BA43-2891EF8502E2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92DBBE-00B8-4B73-86ED-136CD29EEAAD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81513D2C-E79F-4F79-904D-9E2800ED6C25}"/>
              </a:ext>
            </a:extLst>
          </p:cNvPr>
          <p:cNvGrpSpPr/>
          <p:nvPr/>
        </p:nvGrpSpPr>
        <p:grpSpPr>
          <a:xfrm>
            <a:off x="1581269" y="1569354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3DC19D-F3FE-4355-A4A6-37627B7C5FE2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ED4D90-9331-4ED8-850C-4C8286FCE292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58570AFE-70DD-49A5-A90B-FA0489307E7A}"/>
              </a:ext>
            </a:extLst>
          </p:cNvPr>
          <p:cNvGrpSpPr/>
          <p:nvPr/>
        </p:nvGrpSpPr>
        <p:grpSpPr>
          <a:xfrm>
            <a:off x="1581269" y="5261513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ACD92A-BCF3-410D-92F6-CC5DE48C2771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0C100D-9AC5-4849-9509-EE55D1242051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4">
            <a:extLst>
              <a:ext uri="{FF2B5EF4-FFF2-40B4-BE49-F238E27FC236}">
                <a16:creationId xmlns:a16="http://schemas.microsoft.com/office/drawing/2014/main" id="{98ED8A07-C7EB-4202-BA66-6ED221A2DF70}"/>
              </a:ext>
            </a:extLst>
          </p:cNvPr>
          <p:cNvSpPr/>
          <p:nvPr/>
        </p:nvSpPr>
        <p:spPr>
          <a:xfrm>
            <a:off x="6157514" y="191321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5">
            <a:extLst>
              <a:ext uri="{FF2B5EF4-FFF2-40B4-BE49-F238E27FC236}">
                <a16:creationId xmlns:a16="http://schemas.microsoft.com/office/drawing/2014/main" id="{5F248B01-0448-4FBF-A069-AEE78C585388}"/>
              </a:ext>
            </a:extLst>
          </p:cNvPr>
          <p:cNvSpPr/>
          <p:nvPr/>
        </p:nvSpPr>
        <p:spPr>
          <a:xfrm>
            <a:off x="7035567" y="398914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FEA16AF3-773E-4C76-BE7C-052EB9DCFB39}"/>
              </a:ext>
            </a:extLst>
          </p:cNvPr>
          <p:cNvSpPr/>
          <p:nvPr/>
        </p:nvSpPr>
        <p:spPr>
          <a:xfrm>
            <a:off x="6157514" y="484924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57">
            <a:extLst>
              <a:ext uri="{FF2B5EF4-FFF2-40B4-BE49-F238E27FC236}">
                <a16:creationId xmlns:a16="http://schemas.microsoft.com/office/drawing/2014/main" id="{D41E61E6-1BF9-46CE-9550-E80FE04A24D6}"/>
              </a:ext>
            </a:extLst>
          </p:cNvPr>
          <p:cNvSpPr/>
          <p:nvPr/>
        </p:nvSpPr>
        <p:spPr>
          <a:xfrm>
            <a:off x="4933360" y="484924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3F01E9F0-EC27-40DE-A2F9-87FDA47D495A}"/>
              </a:ext>
            </a:extLst>
          </p:cNvPr>
          <p:cNvSpPr/>
          <p:nvPr/>
        </p:nvSpPr>
        <p:spPr>
          <a:xfrm>
            <a:off x="4053214" y="285048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DEC216EA-5F01-41A9-917F-1E34BE03F8BE}"/>
              </a:ext>
            </a:extLst>
          </p:cNvPr>
          <p:cNvSpPr/>
          <p:nvPr/>
        </p:nvSpPr>
        <p:spPr>
          <a:xfrm>
            <a:off x="4933360" y="191321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BE04CBFF-1686-44C9-8736-3EB5147CEDC3}"/>
              </a:ext>
            </a:extLst>
          </p:cNvPr>
          <p:cNvSpPr/>
          <p:nvPr/>
        </p:nvSpPr>
        <p:spPr>
          <a:xfrm>
            <a:off x="4389567" y="318592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D7C9934F-CCFA-4072-B265-46C3287C5D13}"/>
              </a:ext>
            </a:extLst>
          </p:cNvPr>
          <p:cNvSpPr/>
          <p:nvPr/>
        </p:nvSpPr>
        <p:spPr>
          <a:xfrm>
            <a:off x="5226567" y="518960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1BFF9EB-F0A7-46FF-BCC6-FBFF60E643C9}"/>
              </a:ext>
            </a:extLst>
          </p:cNvPr>
          <p:cNvSpPr/>
          <p:nvPr/>
        </p:nvSpPr>
        <p:spPr>
          <a:xfrm>
            <a:off x="6493760" y="227705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A2684B94-A188-4AA2-9E18-0835719B6570}"/>
              </a:ext>
            </a:extLst>
          </p:cNvPr>
          <p:cNvSpPr/>
          <p:nvPr/>
        </p:nvSpPr>
        <p:spPr>
          <a:xfrm>
            <a:off x="7326446" y="435964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2DCFF2FD-DDFD-40B0-A77B-5C447279A412}"/>
              </a:ext>
            </a:extLst>
          </p:cNvPr>
          <p:cNvSpPr>
            <a:spLocks noChangeAspect="1"/>
          </p:cNvSpPr>
          <p:nvPr/>
        </p:nvSpPr>
        <p:spPr>
          <a:xfrm>
            <a:off x="6468699" y="520784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F84C39F-DA98-4DA9-88B8-5F6990E0D675}"/>
              </a:ext>
            </a:extLst>
          </p:cNvPr>
          <p:cNvSpPr/>
          <p:nvPr/>
        </p:nvSpPr>
        <p:spPr>
          <a:xfrm flipH="1">
            <a:off x="5250512" y="226897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17C0283F-16FE-4422-B616-544CC72DD8BA}"/>
              </a:ext>
            </a:extLst>
          </p:cNvPr>
          <p:cNvSpPr/>
          <p:nvPr/>
        </p:nvSpPr>
        <p:spPr>
          <a:xfrm>
            <a:off x="7035567" y="285048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91458414-DA78-42EA-A963-332CE9E1A87D}"/>
              </a:ext>
            </a:extLst>
          </p:cNvPr>
          <p:cNvSpPr/>
          <p:nvPr/>
        </p:nvSpPr>
        <p:spPr>
          <a:xfrm>
            <a:off x="4053214" y="398914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8C454C7B-5095-4026-B1A7-33DA52FC7CF6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9301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3FD80E14-63FF-45D2-AAB0-15E5303B6EEB}"/>
              </a:ext>
            </a:extLst>
          </p:cNvPr>
          <p:cNvSpPr>
            <a:spLocks noChangeAspect="1"/>
          </p:cNvSpPr>
          <p:nvPr/>
        </p:nvSpPr>
        <p:spPr>
          <a:xfrm>
            <a:off x="4369300" y="430338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61">
            <a:extLst>
              <a:ext uri="{FF2B5EF4-FFF2-40B4-BE49-F238E27FC236}">
                <a16:creationId xmlns:a16="http://schemas.microsoft.com/office/drawing/2014/main" id="{B87369C2-E8C1-4B38-9161-4B62B3472563}"/>
              </a:ext>
            </a:extLst>
          </p:cNvPr>
          <p:cNvSpPr/>
          <p:nvPr/>
        </p:nvSpPr>
        <p:spPr>
          <a:xfrm>
            <a:off x="4983016" y="282068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id="{1376AC89-70E2-4D7B-B78F-97D8CF2C4067}"/>
              </a:ext>
            </a:extLst>
          </p:cNvPr>
          <p:cNvGrpSpPr/>
          <p:nvPr/>
        </p:nvGrpSpPr>
        <p:grpSpPr>
          <a:xfrm>
            <a:off x="8404604" y="4030792"/>
            <a:ext cx="2911650" cy="959038"/>
            <a:chOff x="6369928" y="4901747"/>
            <a:chExt cx="2175465" cy="9590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EC0FEF-FA39-4046-AA55-A3789491DA59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BB29803-1595-4BF2-8E6A-507086D3631A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">
            <a:extLst>
              <a:ext uri="{FF2B5EF4-FFF2-40B4-BE49-F238E27FC236}">
                <a16:creationId xmlns:a16="http://schemas.microsoft.com/office/drawing/2014/main" id="{D3659134-8331-470C-86C5-5DF43E1A901A}"/>
              </a:ext>
            </a:extLst>
          </p:cNvPr>
          <p:cNvGrpSpPr/>
          <p:nvPr/>
        </p:nvGrpSpPr>
        <p:grpSpPr>
          <a:xfrm>
            <a:off x="785212" y="2800072"/>
            <a:ext cx="2911651" cy="959038"/>
            <a:chOff x="-2604" y="3201033"/>
            <a:chExt cx="2175465" cy="9590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ABFA1E-88B3-43BF-97C9-9307F8165AA9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376442-2CB9-4C07-8784-7149BF016D4E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F3B96F-E1DA-4B37-B96F-BE2EEA52E639}"/>
              </a:ext>
            </a:extLst>
          </p:cNvPr>
          <p:cNvSpPr txBox="1"/>
          <p:nvPr/>
        </p:nvSpPr>
        <p:spPr>
          <a:xfrm>
            <a:off x="5319369" y="4109459"/>
            <a:ext cx="155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9" name="Group 383">
            <a:extLst>
              <a:ext uri="{FF2B5EF4-FFF2-40B4-BE49-F238E27FC236}">
                <a16:creationId xmlns:a16="http://schemas.microsoft.com/office/drawing/2014/main" id="{2D32A4B1-55C1-42DA-83B9-0BC1F2698339}"/>
              </a:ext>
            </a:extLst>
          </p:cNvPr>
          <p:cNvGrpSpPr/>
          <p:nvPr/>
        </p:nvGrpSpPr>
        <p:grpSpPr>
          <a:xfrm>
            <a:off x="5641395" y="3157098"/>
            <a:ext cx="952936" cy="854352"/>
            <a:chOff x="4794869" y="2803448"/>
            <a:chExt cx="2781228" cy="2493501"/>
          </a:xfrm>
        </p:grpSpPr>
        <p:sp>
          <p:nvSpPr>
            <p:cNvPr id="50" name="Freeform: Shape 384">
              <a:extLst>
                <a:ext uri="{FF2B5EF4-FFF2-40B4-BE49-F238E27FC236}">
                  <a16:creationId xmlns:a16="http://schemas.microsoft.com/office/drawing/2014/main" id="{11C49B59-52CA-4486-8BFB-D7411F034B37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1" name="Freeform: Shape 385">
              <a:extLst>
                <a:ext uri="{FF2B5EF4-FFF2-40B4-BE49-F238E27FC236}">
                  <a16:creationId xmlns:a16="http://schemas.microsoft.com/office/drawing/2014/main" id="{A206F984-F5A3-4036-9A9F-1AC1572D3B5F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B11A6D99-DBA8-478D-BC61-3659E77EC7B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0" y="4965681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648267E3-69CE-4C36-86F0-015A993BA7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3164910" y="4587718"/>
            <a:ext cx="1647549" cy="3779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BE6B9D7D-A4DE-4AC0-B73B-1FFF84B9C1A9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436644" y="3725000"/>
            <a:ext cx="2108881" cy="37741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8A1FFC68-FFCB-417D-9C13-605021AE2069}"/>
              </a:ext>
            </a:extLst>
          </p:cNvPr>
          <p:cNvCxnSpPr>
            <a:cxnSpLocks/>
          </p:cNvCxnSpPr>
          <p:nvPr/>
        </p:nvCxnSpPr>
        <p:spPr>
          <a:xfrm flipV="1">
            <a:off x="9709267" y="2179789"/>
            <a:ext cx="1361375" cy="52509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4B5B5AF1-8449-4CF3-8AAD-A18645C721D9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9685288" y="2704888"/>
            <a:ext cx="23979" cy="9622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7">
            <a:extLst>
              <a:ext uri="{FF2B5EF4-FFF2-40B4-BE49-F238E27FC236}">
                <a16:creationId xmlns:a16="http://schemas.microsoft.com/office/drawing/2014/main" id="{676C9F8A-5229-4F38-BEE2-28CF59EA6948}"/>
              </a:ext>
            </a:extLst>
          </p:cNvPr>
          <p:cNvSpPr/>
          <p:nvPr/>
        </p:nvSpPr>
        <p:spPr>
          <a:xfrm>
            <a:off x="3001168" y="488381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EE65C908-1D24-4E73-81F9-2A6312EAB25E}"/>
              </a:ext>
            </a:extLst>
          </p:cNvPr>
          <p:cNvSpPr/>
          <p:nvPr/>
        </p:nvSpPr>
        <p:spPr>
          <a:xfrm>
            <a:off x="4788480" y="444795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13450767-D885-474A-B4F2-E49739C26774}"/>
              </a:ext>
            </a:extLst>
          </p:cNvPr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8371F-5339-443A-B14F-36FFF3A64099}"/>
              </a:ext>
            </a:extLst>
          </p:cNvPr>
          <p:cNvSpPr txBox="1"/>
          <p:nvPr/>
        </p:nvSpPr>
        <p:spPr>
          <a:xfrm>
            <a:off x="4040722" y="380687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ABBC65-C9E4-4A93-ADCD-FC1366E9E697}"/>
              </a:ext>
            </a:extLst>
          </p:cNvPr>
          <p:cNvSpPr txBox="1"/>
          <p:nvPr/>
        </p:nvSpPr>
        <p:spPr>
          <a:xfrm>
            <a:off x="7051379" y="42440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01BA4-A0EE-4968-9D57-E487896FD0E9}"/>
              </a:ext>
            </a:extLst>
          </p:cNvPr>
          <p:cNvSpPr txBox="1"/>
          <p:nvPr/>
        </p:nvSpPr>
        <p:spPr>
          <a:xfrm>
            <a:off x="9255143" y="394505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033414A3-3F08-4F0D-9842-FB76947BF90D}"/>
              </a:ext>
            </a:extLst>
          </p:cNvPr>
          <p:cNvGrpSpPr/>
          <p:nvPr/>
        </p:nvGrpSpPr>
        <p:grpSpPr>
          <a:xfrm>
            <a:off x="2249229" y="3507246"/>
            <a:ext cx="1731699" cy="929990"/>
            <a:chOff x="993672" y="3632214"/>
            <a:chExt cx="1989414" cy="9299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EE8F0E-627E-4303-A3F8-9DB228BF330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E1D580-5AC0-4C86-9952-0274F8492C22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F4534168-3C8C-40DE-BC0A-963A8A7FE581}"/>
              </a:ext>
            </a:extLst>
          </p:cNvPr>
          <p:cNvGrpSpPr/>
          <p:nvPr/>
        </p:nvGrpSpPr>
        <p:grpSpPr>
          <a:xfrm>
            <a:off x="6978078" y="4965681"/>
            <a:ext cx="1731699" cy="929990"/>
            <a:chOff x="993672" y="3632214"/>
            <a:chExt cx="1989414" cy="9299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A50D90-653D-4B1A-A823-DAE78AB4C228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6EFBBE-DD4A-404E-9D59-0003AF5BB37C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9">
            <a:extLst>
              <a:ext uri="{FF2B5EF4-FFF2-40B4-BE49-F238E27FC236}">
                <a16:creationId xmlns:a16="http://schemas.microsoft.com/office/drawing/2014/main" id="{7894A64C-2AF4-4C6E-8030-030AE8BED6EB}"/>
              </a:ext>
            </a:extLst>
          </p:cNvPr>
          <p:cNvGrpSpPr/>
          <p:nvPr/>
        </p:nvGrpSpPr>
        <p:grpSpPr>
          <a:xfrm>
            <a:off x="9338943" y="4509515"/>
            <a:ext cx="1731699" cy="929990"/>
            <a:chOff x="993672" y="3632214"/>
            <a:chExt cx="1989414" cy="9299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637DF3-2A4B-4714-85B7-1665DFA5F168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7E5DA3-7533-47A1-8CEB-EE16C96B0123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5A4A2BB-6256-4EB1-84E6-09226BA09A8C}"/>
              </a:ext>
            </a:extLst>
          </p:cNvPr>
          <p:cNvSpPr txBox="1"/>
          <p:nvPr/>
        </p:nvSpPr>
        <p:spPr>
          <a:xfrm>
            <a:off x="2672046" y="532194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D043F4CF-90F4-4B5F-9961-2E5B4757BAD4}"/>
              </a:ext>
            </a:extLst>
          </p:cNvPr>
          <p:cNvGrpSpPr/>
          <p:nvPr/>
        </p:nvGrpSpPr>
        <p:grpSpPr>
          <a:xfrm>
            <a:off x="880553" y="5149334"/>
            <a:ext cx="1731699" cy="929990"/>
            <a:chOff x="993672" y="3632214"/>
            <a:chExt cx="1989414" cy="9299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7907C9-F565-482A-A1B7-00B89E14BC55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C10226-F397-4AB9-96D7-396C7D9F740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8832E8E0-F9B0-4B46-9503-000F7781258E}"/>
              </a:ext>
            </a:extLst>
          </p:cNvPr>
          <p:cNvCxnSpPr>
            <a:cxnSpLocks/>
          </p:cNvCxnSpPr>
          <p:nvPr/>
        </p:nvCxnSpPr>
        <p:spPr>
          <a:xfrm flipH="1">
            <a:off x="11058654" y="1407669"/>
            <a:ext cx="9725" cy="80228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CA7A12FE-D078-4570-A7B1-03B94CC4AD9A}"/>
              </a:ext>
            </a:extLst>
          </p:cNvPr>
          <p:cNvCxnSpPr>
            <a:cxnSpLocks/>
          </p:cNvCxnSpPr>
          <p:nvPr/>
        </p:nvCxnSpPr>
        <p:spPr>
          <a:xfrm flipV="1">
            <a:off x="10630722" y="1382872"/>
            <a:ext cx="455940" cy="438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4A7A6A07-4BA1-4EAF-8DD7-AC755C5316BF}"/>
              </a:ext>
            </a:extLst>
          </p:cNvPr>
          <p:cNvCxnSpPr>
            <a:cxnSpLocks/>
          </p:cNvCxnSpPr>
          <p:nvPr/>
        </p:nvCxnSpPr>
        <p:spPr>
          <a:xfrm flipH="1" flipV="1">
            <a:off x="11068379" y="1381176"/>
            <a:ext cx="433376" cy="4168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9">
            <a:extLst>
              <a:ext uri="{FF2B5EF4-FFF2-40B4-BE49-F238E27FC236}">
                <a16:creationId xmlns:a16="http://schemas.microsoft.com/office/drawing/2014/main" id="{32DC8C55-3551-4CD2-8D47-E5AA61A578E8}"/>
              </a:ext>
            </a:extLst>
          </p:cNvPr>
          <p:cNvSpPr/>
          <p:nvPr/>
        </p:nvSpPr>
        <p:spPr>
          <a:xfrm>
            <a:off x="7372308" y="399461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그룹 94">
            <a:extLst>
              <a:ext uri="{FF2B5EF4-FFF2-40B4-BE49-F238E27FC236}">
                <a16:creationId xmlns:a16="http://schemas.microsoft.com/office/drawing/2014/main" id="{371763C7-1B2C-44BD-8D3A-2D96D0A43F36}"/>
              </a:ext>
            </a:extLst>
          </p:cNvPr>
          <p:cNvGrpSpPr/>
          <p:nvPr/>
        </p:nvGrpSpPr>
        <p:grpSpPr>
          <a:xfrm>
            <a:off x="4428445" y="1653940"/>
            <a:ext cx="3446039" cy="2794015"/>
            <a:chOff x="4428445" y="1653940"/>
            <a:chExt cx="3446039" cy="2794015"/>
          </a:xfrm>
        </p:grpSpPr>
        <p:cxnSp>
          <p:nvCxnSpPr>
            <p:cNvPr id="32" name="Straight Connector 12">
              <a:extLst>
                <a:ext uri="{FF2B5EF4-FFF2-40B4-BE49-F238E27FC236}">
                  <a16:creationId xmlns:a16="http://schemas.microsoft.com/office/drawing/2014/main" id="{E428E25F-D804-4BE2-B29E-1F679378016B}"/>
                </a:ext>
              </a:extLst>
            </p:cNvPr>
            <p:cNvCxnSpPr>
              <a:cxnSpLocks/>
            </p:cNvCxnSpPr>
            <p:nvPr/>
          </p:nvCxnSpPr>
          <p:spPr>
            <a:xfrm>
              <a:off x="4428445" y="3083840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4">
              <a:extLst>
                <a:ext uri="{FF2B5EF4-FFF2-40B4-BE49-F238E27FC236}">
                  <a16:creationId xmlns:a16="http://schemas.microsoft.com/office/drawing/2014/main" id="{B09C1A56-436D-4A84-BE87-AD5724536A6B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4870351" y="3051450"/>
              <a:ext cx="2036" cy="139650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2">
              <a:extLst>
                <a:ext uri="{FF2B5EF4-FFF2-40B4-BE49-F238E27FC236}">
                  <a16:creationId xmlns:a16="http://schemas.microsoft.com/office/drawing/2014/main" id="{B043C64B-5770-4F4C-931C-6DA3162926A9}"/>
                </a:ext>
              </a:extLst>
            </p:cNvPr>
            <p:cNvCxnSpPr>
              <a:cxnSpLocks/>
            </p:cNvCxnSpPr>
            <p:nvPr/>
          </p:nvCxnSpPr>
          <p:spPr>
            <a:xfrm>
              <a:off x="7402022" y="3087232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7414943F-655C-49C0-9F79-37B85426FE21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7410620" y="3085536"/>
              <a:ext cx="43559" cy="90908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1">
              <a:extLst>
                <a:ext uri="{FF2B5EF4-FFF2-40B4-BE49-F238E27FC236}">
                  <a16:creationId xmlns:a16="http://schemas.microsoft.com/office/drawing/2014/main" id="{A922A735-E9F8-44FA-919E-5B8D019D6AF1}"/>
                </a:ext>
              </a:extLst>
            </p:cNvPr>
            <p:cNvCxnSpPr>
              <a:cxnSpLocks/>
            </p:cNvCxnSpPr>
            <p:nvPr/>
          </p:nvCxnSpPr>
          <p:spPr>
            <a:xfrm>
              <a:off x="6881121" y="1653940"/>
              <a:ext cx="0" cy="7357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1">
              <a:extLst>
                <a:ext uri="{FF2B5EF4-FFF2-40B4-BE49-F238E27FC236}">
                  <a16:creationId xmlns:a16="http://schemas.microsoft.com/office/drawing/2014/main" id="{43AAEFDF-AB42-48BA-96E5-765F204380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445" y="1839083"/>
              <a:ext cx="1729391" cy="124475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1">
              <a:extLst>
                <a:ext uri="{FF2B5EF4-FFF2-40B4-BE49-F238E27FC236}">
                  <a16:creationId xmlns:a16="http://schemas.microsoft.com/office/drawing/2014/main" id="{99BE48DB-8BB8-4893-91F8-A91F7D06AA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9199" y="2648081"/>
              <a:ext cx="625285" cy="4357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1">
              <a:extLst>
                <a:ext uri="{FF2B5EF4-FFF2-40B4-BE49-F238E27FC236}">
                  <a16:creationId xmlns:a16="http://schemas.microsoft.com/office/drawing/2014/main" id="{7EFAA332-E0FC-49B8-A67C-1DA5836C4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1669" y="1837388"/>
              <a:ext cx="733556" cy="5311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1">
              <a:extLst>
                <a:ext uri="{FF2B5EF4-FFF2-40B4-BE49-F238E27FC236}">
                  <a16:creationId xmlns:a16="http://schemas.microsoft.com/office/drawing/2014/main" id="{748E519A-9629-4246-9D0D-010502AE51C6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99" y="1653940"/>
              <a:ext cx="0" cy="9886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2">
              <a:extLst>
                <a:ext uri="{FF2B5EF4-FFF2-40B4-BE49-F238E27FC236}">
                  <a16:creationId xmlns:a16="http://schemas.microsoft.com/office/drawing/2014/main" id="{185409EE-8256-44C4-895D-C578791C3F17}"/>
                </a:ext>
              </a:extLst>
            </p:cNvPr>
            <p:cNvCxnSpPr>
              <a:cxnSpLocks/>
            </p:cNvCxnSpPr>
            <p:nvPr/>
          </p:nvCxnSpPr>
          <p:spPr>
            <a:xfrm>
              <a:off x="6870101" y="1653940"/>
              <a:ext cx="37909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93">
            <a:extLst>
              <a:ext uri="{FF2B5EF4-FFF2-40B4-BE49-F238E27FC236}">
                <a16:creationId xmlns:a16="http://schemas.microsoft.com/office/drawing/2014/main" id="{EEB58335-E671-4EE7-BC80-36FC93313197}"/>
              </a:ext>
            </a:extLst>
          </p:cNvPr>
          <p:cNvGrpSpPr/>
          <p:nvPr/>
        </p:nvGrpSpPr>
        <p:grpSpPr>
          <a:xfrm>
            <a:off x="6274838" y="2909422"/>
            <a:ext cx="837477" cy="850987"/>
            <a:chOff x="5951998" y="2924697"/>
            <a:chExt cx="1104830" cy="1122653"/>
          </a:xfrm>
        </p:grpSpPr>
        <p:sp>
          <p:nvSpPr>
            <p:cNvPr id="43" name="직사각형 79">
              <a:extLst>
                <a:ext uri="{FF2B5EF4-FFF2-40B4-BE49-F238E27FC236}">
                  <a16:creationId xmlns:a16="http://schemas.microsoft.com/office/drawing/2014/main" id="{C95DA6E0-1092-4D95-8900-7F2603C958F6}"/>
                </a:ext>
              </a:extLst>
            </p:cNvPr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90">
              <a:extLst>
                <a:ext uri="{FF2B5EF4-FFF2-40B4-BE49-F238E27FC236}">
                  <a16:creationId xmlns:a16="http://schemas.microsoft.com/office/drawing/2014/main" id="{29CAF008-CB23-49A5-8145-17E229A0F3BD}"/>
                </a:ext>
              </a:extLst>
            </p:cNvPr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91">
              <a:extLst>
                <a:ext uri="{FF2B5EF4-FFF2-40B4-BE49-F238E27FC236}">
                  <a16:creationId xmlns:a16="http://schemas.microsoft.com/office/drawing/2014/main" id="{3D15C94E-FE84-4FBB-AC7A-40BB34A54EE0}"/>
                </a:ext>
              </a:extLst>
            </p:cNvPr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92">
              <a:extLst>
                <a:ext uri="{FF2B5EF4-FFF2-40B4-BE49-F238E27FC236}">
                  <a16:creationId xmlns:a16="http://schemas.microsoft.com/office/drawing/2014/main" id="{CB8D4ED6-16EE-4B3E-AB87-600E04A2F067}"/>
                </a:ext>
              </a:extLst>
            </p:cNvPr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18A52A-873D-46CC-AA3E-20F603D76EA4}"/>
              </a:ext>
            </a:extLst>
          </p:cNvPr>
          <p:cNvSpPr txBox="1"/>
          <p:nvPr/>
        </p:nvSpPr>
        <p:spPr>
          <a:xfrm>
            <a:off x="2248821" y="4752188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0BB07-028B-492A-A4DE-72D9321C8E88}"/>
              </a:ext>
            </a:extLst>
          </p:cNvPr>
          <p:cNvSpPr txBox="1"/>
          <p:nvPr/>
        </p:nvSpPr>
        <p:spPr>
          <a:xfrm>
            <a:off x="3045720" y="5678926"/>
            <a:ext cx="610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F1B32-6C80-4735-9E1B-50B2F9261746}"/>
              </a:ext>
            </a:extLst>
          </p:cNvPr>
          <p:cNvSpPr txBox="1"/>
          <p:nvPr/>
        </p:nvSpPr>
        <p:spPr>
          <a:xfrm>
            <a:off x="2248821" y="4989878"/>
            <a:ext cx="3847179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9F6F4F6-BDD0-4E33-8FC9-FB46E0B19BA9}"/>
              </a:ext>
            </a:extLst>
          </p:cNvPr>
          <p:cNvGrpSpPr/>
          <p:nvPr/>
        </p:nvGrpSpPr>
        <p:grpSpPr>
          <a:xfrm>
            <a:off x="303232" y="4788053"/>
            <a:ext cx="2514086" cy="1259941"/>
            <a:chOff x="408097" y="4645178"/>
            <a:chExt cx="2028896" cy="1016787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8F19EEF-BB90-4CAF-8058-B70280B08992}"/>
                </a:ext>
              </a:extLst>
            </p:cNvPr>
            <p:cNvSpPr/>
            <p:nvPr/>
          </p:nvSpPr>
          <p:spPr>
            <a:xfrm>
              <a:off x="497161" y="5066281"/>
              <a:ext cx="1939832" cy="595684"/>
            </a:xfrm>
            <a:custGeom>
              <a:avLst/>
              <a:gdLst>
                <a:gd name="connsiteX0" fmla="*/ 1247976 w 1939832"/>
                <a:gd name="connsiteY0" fmla="*/ 182235 h 595684"/>
                <a:gd name="connsiteX1" fmla="*/ 1400677 w 1939832"/>
                <a:gd name="connsiteY1" fmla="*/ 202574 h 595684"/>
                <a:gd name="connsiteX2" fmla="*/ 1631096 w 1939832"/>
                <a:gd name="connsiteY2" fmla="*/ 290064 h 595684"/>
                <a:gd name="connsiteX3" fmla="*/ 1841721 w 1939832"/>
                <a:gd name="connsiteY3" fmla="*/ 354625 h 595684"/>
                <a:gd name="connsiteX4" fmla="*/ 1939832 w 1939832"/>
                <a:gd name="connsiteY4" fmla="*/ 358511 h 595684"/>
                <a:gd name="connsiteX5" fmla="*/ 1909883 w 1939832"/>
                <a:gd name="connsiteY5" fmla="*/ 391827 h 595684"/>
                <a:gd name="connsiteX6" fmla="*/ 1514332 w 1939832"/>
                <a:gd name="connsiteY6" fmla="*/ 585198 h 595684"/>
                <a:gd name="connsiteX7" fmla="*/ 1049635 w 1939832"/>
                <a:gd name="connsiteY7" fmla="*/ 442605 h 595684"/>
                <a:gd name="connsiteX8" fmla="*/ 1050879 w 1939832"/>
                <a:gd name="connsiteY8" fmla="*/ 427165 h 595684"/>
                <a:gd name="connsiteX9" fmla="*/ 1366299 w 1939832"/>
                <a:gd name="connsiteY9" fmla="*/ 362785 h 595684"/>
                <a:gd name="connsiteX10" fmla="*/ 1563530 w 1939832"/>
                <a:gd name="connsiteY10" fmla="*/ 406102 h 595684"/>
                <a:gd name="connsiteX11" fmla="*/ 1569100 w 1939832"/>
                <a:gd name="connsiteY11" fmla="*/ 408278 h 595684"/>
                <a:gd name="connsiteX12" fmla="*/ 1574256 w 1939832"/>
                <a:gd name="connsiteY12" fmla="*/ 409392 h 595684"/>
                <a:gd name="connsiteX13" fmla="*/ 1571276 w 1939832"/>
                <a:gd name="connsiteY13" fmla="*/ 406024 h 595684"/>
                <a:gd name="connsiteX14" fmla="*/ 1566431 w 1939832"/>
                <a:gd name="connsiteY14" fmla="*/ 403330 h 595684"/>
                <a:gd name="connsiteX15" fmla="*/ 1321686 w 1939832"/>
                <a:gd name="connsiteY15" fmla="*/ 327189 h 595684"/>
                <a:gd name="connsiteX16" fmla="*/ 968908 w 1939832"/>
                <a:gd name="connsiteY16" fmla="*/ 398666 h 595684"/>
                <a:gd name="connsiteX17" fmla="*/ 731417 w 1939832"/>
                <a:gd name="connsiteY17" fmla="*/ 512840 h 595684"/>
                <a:gd name="connsiteX18" fmla="*/ 495635 w 1939832"/>
                <a:gd name="connsiteY18" fmla="*/ 587297 h 595684"/>
                <a:gd name="connsiteX19" fmla="*/ 159334 w 1939832"/>
                <a:gd name="connsiteY19" fmla="*/ 534316 h 595684"/>
                <a:gd name="connsiteX20" fmla="*/ 60887 w 1939832"/>
                <a:gd name="connsiteY20" fmla="*/ 444056 h 595684"/>
                <a:gd name="connsiteX21" fmla="*/ 75317 w 1939832"/>
                <a:gd name="connsiteY21" fmla="*/ 442449 h 595684"/>
                <a:gd name="connsiteX22" fmla="*/ 111536 w 1939832"/>
                <a:gd name="connsiteY22" fmla="*/ 428771 h 595684"/>
                <a:gd name="connsiteX23" fmla="*/ 122183 w 1939832"/>
                <a:gd name="connsiteY23" fmla="*/ 429755 h 595684"/>
                <a:gd name="connsiteX24" fmla="*/ 439754 w 1939832"/>
                <a:gd name="connsiteY24" fmla="*/ 544913 h 595684"/>
                <a:gd name="connsiteX25" fmla="*/ 849761 w 1939832"/>
                <a:gd name="connsiteY25" fmla="*/ 375842 h 595684"/>
                <a:gd name="connsiteX26" fmla="*/ 1027432 w 1939832"/>
                <a:gd name="connsiteY26" fmla="*/ 253327 h 595684"/>
                <a:gd name="connsiteX27" fmla="*/ 1196192 w 1939832"/>
                <a:gd name="connsiteY27" fmla="*/ 187575 h 595684"/>
                <a:gd name="connsiteX28" fmla="*/ 1247976 w 1939832"/>
                <a:gd name="connsiteY28" fmla="*/ 182235 h 595684"/>
                <a:gd name="connsiteX29" fmla="*/ 263802 w 1939832"/>
                <a:gd name="connsiteY29" fmla="*/ 350 h 595684"/>
                <a:gd name="connsiteX30" fmla="*/ 308870 w 1939832"/>
                <a:gd name="connsiteY30" fmla="*/ 1898 h 595684"/>
                <a:gd name="connsiteX31" fmla="*/ 473536 w 1939832"/>
                <a:gd name="connsiteY31" fmla="*/ 127392 h 595684"/>
                <a:gd name="connsiteX32" fmla="*/ 425608 w 1939832"/>
                <a:gd name="connsiteY32" fmla="*/ 281981 h 595684"/>
                <a:gd name="connsiteX33" fmla="*/ 355969 w 1939832"/>
                <a:gd name="connsiteY33" fmla="*/ 303846 h 595684"/>
                <a:gd name="connsiteX34" fmla="*/ 362965 w 1939832"/>
                <a:gd name="connsiteY34" fmla="*/ 299883 h 595684"/>
                <a:gd name="connsiteX35" fmla="*/ 434883 w 1939832"/>
                <a:gd name="connsiteY35" fmla="*/ 132755 h 595684"/>
                <a:gd name="connsiteX36" fmla="*/ 292160 w 1939832"/>
                <a:gd name="connsiteY36" fmla="*/ 25136 h 595684"/>
                <a:gd name="connsiteX37" fmla="*/ 58089 w 1939832"/>
                <a:gd name="connsiteY37" fmla="*/ 211228 h 595684"/>
                <a:gd name="connsiteX38" fmla="*/ 55938 w 1939832"/>
                <a:gd name="connsiteY38" fmla="*/ 230425 h 595684"/>
                <a:gd name="connsiteX39" fmla="*/ 33062 w 1939832"/>
                <a:gd name="connsiteY39" fmla="*/ 281385 h 595684"/>
                <a:gd name="connsiteX40" fmla="*/ 3554 w 1939832"/>
                <a:gd name="connsiteY40" fmla="*/ 310867 h 595684"/>
                <a:gd name="connsiteX41" fmla="*/ 19823 w 1939832"/>
                <a:gd name="connsiteY41" fmla="*/ 170372 h 595684"/>
                <a:gd name="connsiteX42" fmla="*/ 263802 w 1939832"/>
                <a:gd name="connsiteY42" fmla="*/ 350 h 59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39832" h="595684">
                  <a:moveTo>
                    <a:pt x="1247976" y="182235"/>
                  </a:moveTo>
                  <a:cubicBezTo>
                    <a:pt x="1299503" y="180394"/>
                    <a:pt x="1350294" y="188585"/>
                    <a:pt x="1400677" y="202574"/>
                  </a:cubicBezTo>
                  <a:cubicBezTo>
                    <a:pt x="1480186" y="224673"/>
                    <a:pt x="1554980" y="259052"/>
                    <a:pt x="1631096" y="290064"/>
                  </a:cubicBezTo>
                  <a:cubicBezTo>
                    <a:pt x="1699361" y="317862"/>
                    <a:pt x="1768326" y="343536"/>
                    <a:pt x="1841721" y="354625"/>
                  </a:cubicBezTo>
                  <a:cubicBezTo>
                    <a:pt x="1873224" y="359391"/>
                    <a:pt x="1904935" y="360375"/>
                    <a:pt x="1939832" y="358511"/>
                  </a:cubicBezTo>
                  <a:cubicBezTo>
                    <a:pt x="1928640" y="370997"/>
                    <a:pt x="1919650" y="381801"/>
                    <a:pt x="1909883" y="391827"/>
                  </a:cubicBezTo>
                  <a:cubicBezTo>
                    <a:pt x="1801176" y="503591"/>
                    <a:pt x="1669490" y="570379"/>
                    <a:pt x="1514332" y="585198"/>
                  </a:cubicBezTo>
                  <a:cubicBezTo>
                    <a:pt x="1340650" y="601779"/>
                    <a:pt x="1185673" y="551830"/>
                    <a:pt x="1049635" y="442605"/>
                  </a:cubicBezTo>
                  <a:cubicBezTo>
                    <a:pt x="1041345" y="435947"/>
                    <a:pt x="1039039" y="433046"/>
                    <a:pt x="1050879" y="427165"/>
                  </a:cubicBezTo>
                  <a:cubicBezTo>
                    <a:pt x="1150440" y="377889"/>
                    <a:pt x="1255519" y="356852"/>
                    <a:pt x="1366299" y="362785"/>
                  </a:cubicBezTo>
                  <a:cubicBezTo>
                    <a:pt x="1434460" y="366438"/>
                    <a:pt x="1499979" y="381671"/>
                    <a:pt x="1563530" y="406102"/>
                  </a:cubicBezTo>
                  <a:cubicBezTo>
                    <a:pt x="1565395" y="406827"/>
                    <a:pt x="1567234" y="407552"/>
                    <a:pt x="1569100" y="408278"/>
                  </a:cubicBezTo>
                  <a:cubicBezTo>
                    <a:pt x="1570550" y="409859"/>
                    <a:pt x="1572079" y="411127"/>
                    <a:pt x="1574256" y="409392"/>
                  </a:cubicBezTo>
                  <a:cubicBezTo>
                    <a:pt x="1573271" y="408278"/>
                    <a:pt x="1572261" y="407138"/>
                    <a:pt x="1571276" y="406024"/>
                  </a:cubicBezTo>
                  <a:cubicBezTo>
                    <a:pt x="1569696" y="405117"/>
                    <a:pt x="1568063" y="404211"/>
                    <a:pt x="1566431" y="403330"/>
                  </a:cubicBezTo>
                  <a:cubicBezTo>
                    <a:pt x="1490445" y="359961"/>
                    <a:pt x="1408605" y="335660"/>
                    <a:pt x="1321686" y="327189"/>
                  </a:cubicBezTo>
                  <a:cubicBezTo>
                    <a:pt x="1196710" y="315012"/>
                    <a:pt x="1080905" y="346955"/>
                    <a:pt x="968908" y="398666"/>
                  </a:cubicBezTo>
                  <a:cubicBezTo>
                    <a:pt x="889140" y="435480"/>
                    <a:pt x="811885" y="477502"/>
                    <a:pt x="731417" y="512840"/>
                  </a:cubicBezTo>
                  <a:cubicBezTo>
                    <a:pt x="655509" y="546182"/>
                    <a:pt x="577891" y="574421"/>
                    <a:pt x="495635" y="587297"/>
                  </a:cubicBezTo>
                  <a:cubicBezTo>
                    <a:pt x="377991" y="605717"/>
                    <a:pt x="264388" y="596235"/>
                    <a:pt x="159334" y="534316"/>
                  </a:cubicBezTo>
                  <a:cubicBezTo>
                    <a:pt x="120344" y="511337"/>
                    <a:pt x="87701" y="481129"/>
                    <a:pt x="60887" y="444056"/>
                  </a:cubicBezTo>
                  <a:cubicBezTo>
                    <a:pt x="66043" y="440921"/>
                    <a:pt x="70913" y="442087"/>
                    <a:pt x="75317" y="442449"/>
                  </a:cubicBezTo>
                  <a:cubicBezTo>
                    <a:pt x="89696" y="443641"/>
                    <a:pt x="102753" y="442294"/>
                    <a:pt x="111536" y="428771"/>
                  </a:cubicBezTo>
                  <a:cubicBezTo>
                    <a:pt x="115474" y="422708"/>
                    <a:pt x="118505" y="425481"/>
                    <a:pt x="122183" y="429755"/>
                  </a:cubicBezTo>
                  <a:cubicBezTo>
                    <a:pt x="206382" y="527762"/>
                    <a:pt x="315839" y="560638"/>
                    <a:pt x="439754" y="544913"/>
                  </a:cubicBezTo>
                  <a:cubicBezTo>
                    <a:pt x="590974" y="525715"/>
                    <a:pt x="726986" y="466129"/>
                    <a:pt x="849761" y="375842"/>
                  </a:cubicBezTo>
                  <a:cubicBezTo>
                    <a:pt x="907715" y="333199"/>
                    <a:pt x="965177" y="289752"/>
                    <a:pt x="1027432" y="253327"/>
                  </a:cubicBezTo>
                  <a:cubicBezTo>
                    <a:pt x="1080205" y="222471"/>
                    <a:pt x="1135491" y="198041"/>
                    <a:pt x="1196192" y="187575"/>
                  </a:cubicBezTo>
                  <a:cubicBezTo>
                    <a:pt x="1213543" y="184576"/>
                    <a:pt x="1230801" y="182848"/>
                    <a:pt x="1247976" y="182235"/>
                  </a:cubicBezTo>
                  <a:close/>
                  <a:moveTo>
                    <a:pt x="263802" y="350"/>
                  </a:moveTo>
                  <a:cubicBezTo>
                    <a:pt x="278729" y="-418"/>
                    <a:pt x="293799" y="68"/>
                    <a:pt x="308870" y="1898"/>
                  </a:cubicBezTo>
                  <a:cubicBezTo>
                    <a:pt x="387162" y="11405"/>
                    <a:pt x="447318" y="48608"/>
                    <a:pt x="473536" y="127392"/>
                  </a:cubicBezTo>
                  <a:cubicBezTo>
                    <a:pt x="494184" y="189414"/>
                    <a:pt x="474780" y="249752"/>
                    <a:pt x="425608" y="281981"/>
                  </a:cubicBezTo>
                  <a:cubicBezTo>
                    <a:pt x="405478" y="295167"/>
                    <a:pt x="383250" y="302007"/>
                    <a:pt x="355969" y="303846"/>
                  </a:cubicBezTo>
                  <a:cubicBezTo>
                    <a:pt x="360167" y="301463"/>
                    <a:pt x="361488" y="300479"/>
                    <a:pt x="362965" y="299883"/>
                  </a:cubicBezTo>
                  <a:cubicBezTo>
                    <a:pt x="433251" y="271462"/>
                    <a:pt x="462811" y="204078"/>
                    <a:pt x="434883" y="132755"/>
                  </a:cubicBezTo>
                  <a:cubicBezTo>
                    <a:pt x="409546" y="68038"/>
                    <a:pt x="360140" y="32287"/>
                    <a:pt x="292160" y="25136"/>
                  </a:cubicBezTo>
                  <a:cubicBezTo>
                    <a:pt x="173117" y="12597"/>
                    <a:pt x="74307" y="92236"/>
                    <a:pt x="58089" y="211228"/>
                  </a:cubicBezTo>
                  <a:cubicBezTo>
                    <a:pt x="57208" y="217627"/>
                    <a:pt x="55213" y="224182"/>
                    <a:pt x="55938" y="230425"/>
                  </a:cubicBezTo>
                  <a:cubicBezTo>
                    <a:pt x="58451" y="252213"/>
                    <a:pt x="49824" y="268094"/>
                    <a:pt x="33062" y="281385"/>
                  </a:cubicBezTo>
                  <a:cubicBezTo>
                    <a:pt x="23062" y="289312"/>
                    <a:pt x="14771" y="299494"/>
                    <a:pt x="3554" y="310867"/>
                  </a:cubicBezTo>
                  <a:cubicBezTo>
                    <a:pt x="-4348" y="260451"/>
                    <a:pt x="859" y="214544"/>
                    <a:pt x="19823" y="170372"/>
                  </a:cubicBezTo>
                  <a:cubicBezTo>
                    <a:pt x="61829" y="72579"/>
                    <a:pt x="159313" y="5729"/>
                    <a:pt x="263802" y="350"/>
                  </a:cubicBezTo>
                  <a:close/>
                </a:path>
              </a:pathLst>
            </a:custGeom>
            <a:solidFill>
              <a:schemeClr val="accent3"/>
            </a:solidFill>
            <a:ln w="33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CD477907-D350-472A-BCE0-6583E36375FB}"/>
                </a:ext>
              </a:extLst>
            </p:cNvPr>
            <p:cNvSpPr/>
            <p:nvPr/>
          </p:nvSpPr>
          <p:spPr>
            <a:xfrm>
              <a:off x="408097" y="4645178"/>
              <a:ext cx="1448367" cy="846869"/>
            </a:xfrm>
            <a:custGeom>
              <a:avLst/>
              <a:gdLst>
                <a:gd name="connsiteX0" fmla="*/ 878176 w 1448367"/>
                <a:gd name="connsiteY0" fmla="*/ 508132 h 846869"/>
                <a:gd name="connsiteX1" fmla="*/ 954499 w 1448367"/>
                <a:gd name="connsiteY1" fmla="*/ 508132 h 846869"/>
                <a:gd name="connsiteX2" fmla="*/ 963359 w 1448367"/>
                <a:gd name="connsiteY2" fmla="*/ 517017 h 846869"/>
                <a:gd name="connsiteX3" fmla="*/ 963204 w 1448367"/>
                <a:gd name="connsiteY3" fmla="*/ 555801 h 846869"/>
                <a:gd name="connsiteX4" fmla="*/ 963307 w 1448367"/>
                <a:gd name="connsiteY4" fmla="*/ 593314 h 846869"/>
                <a:gd name="connsiteX5" fmla="*/ 954240 w 1448367"/>
                <a:gd name="connsiteY5" fmla="*/ 603315 h 846869"/>
                <a:gd name="connsiteX6" fmla="*/ 877943 w 1448367"/>
                <a:gd name="connsiteY6" fmla="*/ 603289 h 846869"/>
                <a:gd name="connsiteX7" fmla="*/ 869160 w 1448367"/>
                <a:gd name="connsiteY7" fmla="*/ 594402 h 846869"/>
                <a:gd name="connsiteX8" fmla="*/ 869160 w 1448367"/>
                <a:gd name="connsiteY8" fmla="*/ 516785 h 846869"/>
                <a:gd name="connsiteX9" fmla="*/ 878176 w 1448367"/>
                <a:gd name="connsiteY9" fmla="*/ 508132 h 846869"/>
                <a:gd name="connsiteX10" fmla="*/ 820687 w 1448367"/>
                <a:gd name="connsiteY10" fmla="*/ 508132 h 846869"/>
                <a:gd name="connsiteX11" fmla="*/ 828226 w 1448367"/>
                <a:gd name="connsiteY11" fmla="*/ 516888 h 846869"/>
                <a:gd name="connsiteX12" fmla="*/ 828148 w 1448367"/>
                <a:gd name="connsiteY12" fmla="*/ 556915 h 846869"/>
                <a:gd name="connsiteX13" fmla="*/ 828226 w 1448367"/>
                <a:gd name="connsiteY13" fmla="*/ 595672 h 846869"/>
                <a:gd name="connsiteX14" fmla="*/ 820843 w 1448367"/>
                <a:gd name="connsiteY14" fmla="*/ 603237 h 846869"/>
                <a:gd name="connsiteX15" fmla="*/ 740764 w 1448367"/>
                <a:gd name="connsiteY15" fmla="*/ 603211 h 846869"/>
                <a:gd name="connsiteX16" fmla="*/ 733924 w 1448367"/>
                <a:gd name="connsiteY16" fmla="*/ 596449 h 846869"/>
                <a:gd name="connsiteX17" fmla="*/ 733924 w 1448367"/>
                <a:gd name="connsiteY17" fmla="*/ 515075 h 846869"/>
                <a:gd name="connsiteX18" fmla="*/ 740609 w 1448367"/>
                <a:gd name="connsiteY18" fmla="*/ 508183 h 846869"/>
                <a:gd name="connsiteX19" fmla="*/ 820687 w 1448367"/>
                <a:gd name="connsiteY19" fmla="*/ 508132 h 846869"/>
                <a:gd name="connsiteX20" fmla="*/ 397676 w 1448367"/>
                <a:gd name="connsiteY20" fmla="*/ 465385 h 846869"/>
                <a:gd name="connsiteX21" fmla="*/ 489413 w 1448367"/>
                <a:gd name="connsiteY21" fmla="*/ 523703 h 846869"/>
                <a:gd name="connsiteX22" fmla="*/ 488480 w 1448367"/>
                <a:gd name="connsiteY22" fmla="*/ 539661 h 846869"/>
                <a:gd name="connsiteX23" fmla="*/ 186221 w 1448367"/>
                <a:gd name="connsiteY23" fmla="*/ 840754 h 846869"/>
                <a:gd name="connsiteX24" fmla="*/ 175496 w 1448367"/>
                <a:gd name="connsiteY24" fmla="*/ 846869 h 846869"/>
                <a:gd name="connsiteX25" fmla="*/ 0 w 1448367"/>
                <a:gd name="connsiteY25" fmla="*/ 846791 h 846869"/>
                <a:gd name="connsiteX26" fmla="*/ 44172 w 1448367"/>
                <a:gd name="connsiteY26" fmla="*/ 803293 h 846869"/>
                <a:gd name="connsiteX27" fmla="*/ 376250 w 1448367"/>
                <a:gd name="connsiteY27" fmla="*/ 471681 h 846869"/>
                <a:gd name="connsiteX28" fmla="*/ 397676 w 1448367"/>
                <a:gd name="connsiteY28" fmla="*/ 465385 h 846869"/>
                <a:gd name="connsiteX29" fmla="*/ 876854 w 1448367"/>
                <a:gd name="connsiteY29" fmla="*/ 379554 h 846869"/>
                <a:gd name="connsiteX30" fmla="*/ 962633 w 1448367"/>
                <a:gd name="connsiteY30" fmla="*/ 460877 h 846869"/>
                <a:gd name="connsiteX31" fmla="*/ 951104 w 1448367"/>
                <a:gd name="connsiteY31" fmla="*/ 474219 h 846869"/>
                <a:gd name="connsiteX32" fmla="*/ 881492 w 1448367"/>
                <a:gd name="connsiteY32" fmla="*/ 474193 h 846869"/>
                <a:gd name="connsiteX33" fmla="*/ 869108 w 1448367"/>
                <a:gd name="connsiteY33" fmla="*/ 461084 h 846869"/>
                <a:gd name="connsiteX34" fmla="*/ 869289 w 1448367"/>
                <a:gd name="connsiteY34" fmla="*/ 426265 h 846869"/>
                <a:gd name="connsiteX35" fmla="*/ 869211 w 1448367"/>
                <a:gd name="connsiteY35" fmla="*/ 386290 h 846869"/>
                <a:gd name="connsiteX36" fmla="*/ 876854 w 1448367"/>
                <a:gd name="connsiteY36" fmla="*/ 379554 h 846869"/>
                <a:gd name="connsiteX37" fmla="*/ 821620 w 1448367"/>
                <a:gd name="connsiteY37" fmla="*/ 379347 h 846869"/>
                <a:gd name="connsiteX38" fmla="*/ 828175 w 1448367"/>
                <a:gd name="connsiteY38" fmla="*/ 387274 h 846869"/>
                <a:gd name="connsiteX39" fmla="*/ 828148 w 1448367"/>
                <a:gd name="connsiteY39" fmla="*/ 427301 h 846869"/>
                <a:gd name="connsiteX40" fmla="*/ 828253 w 1448367"/>
                <a:gd name="connsiteY40" fmla="*/ 466006 h 846869"/>
                <a:gd name="connsiteX41" fmla="*/ 820065 w 1448367"/>
                <a:gd name="connsiteY41" fmla="*/ 474011 h 846869"/>
                <a:gd name="connsiteX42" fmla="*/ 742655 w 1448367"/>
                <a:gd name="connsiteY42" fmla="*/ 474037 h 846869"/>
                <a:gd name="connsiteX43" fmla="*/ 734468 w 1448367"/>
                <a:gd name="connsiteY43" fmla="*/ 464944 h 846869"/>
                <a:gd name="connsiteX44" fmla="*/ 821620 w 1448367"/>
                <a:gd name="connsiteY44" fmla="*/ 379347 h 846869"/>
                <a:gd name="connsiteX45" fmla="*/ 850238 w 1448367"/>
                <a:gd name="connsiteY45" fmla="*/ 209803 h 846869"/>
                <a:gd name="connsiteX46" fmla="*/ 856725 w 1448367"/>
                <a:gd name="connsiteY46" fmla="*/ 213073 h 846869"/>
                <a:gd name="connsiteX47" fmla="*/ 1098931 w 1448367"/>
                <a:gd name="connsiteY47" fmla="*/ 455617 h 846869"/>
                <a:gd name="connsiteX48" fmla="*/ 1100460 w 1448367"/>
                <a:gd name="connsiteY48" fmla="*/ 458933 h 846869"/>
                <a:gd name="connsiteX49" fmla="*/ 1091677 w 1448367"/>
                <a:gd name="connsiteY49" fmla="*/ 454062 h 846869"/>
                <a:gd name="connsiteX50" fmla="*/ 858875 w 1448367"/>
                <a:gd name="connsiteY50" fmla="*/ 260768 h 846869"/>
                <a:gd name="connsiteX51" fmla="*/ 837631 w 1448367"/>
                <a:gd name="connsiteY51" fmla="*/ 260691 h 846869"/>
                <a:gd name="connsiteX52" fmla="*/ 626540 w 1448367"/>
                <a:gd name="connsiteY52" fmla="*/ 435539 h 846869"/>
                <a:gd name="connsiteX53" fmla="*/ 621306 w 1448367"/>
                <a:gd name="connsiteY53" fmla="*/ 433104 h 846869"/>
                <a:gd name="connsiteX54" fmla="*/ 844548 w 1448367"/>
                <a:gd name="connsiteY54" fmla="*/ 213721 h 846869"/>
                <a:gd name="connsiteX55" fmla="*/ 850238 w 1448367"/>
                <a:gd name="connsiteY55" fmla="*/ 209803 h 846869"/>
                <a:gd name="connsiteX56" fmla="*/ 850721 w 1448367"/>
                <a:gd name="connsiteY56" fmla="*/ 7 h 846869"/>
                <a:gd name="connsiteX57" fmla="*/ 858823 w 1448367"/>
                <a:gd name="connsiteY57" fmla="*/ 4650 h 846869"/>
                <a:gd name="connsiteX58" fmla="*/ 1446839 w 1448367"/>
                <a:gd name="connsiteY58" fmla="*/ 593003 h 846869"/>
                <a:gd name="connsiteX59" fmla="*/ 1448367 w 1448367"/>
                <a:gd name="connsiteY59" fmla="*/ 596293 h 846869"/>
                <a:gd name="connsiteX60" fmla="*/ 1375282 w 1448367"/>
                <a:gd name="connsiteY60" fmla="*/ 587122 h 846869"/>
                <a:gd name="connsiteX61" fmla="*/ 1281343 w 1448367"/>
                <a:gd name="connsiteY61" fmla="*/ 592874 h 846869"/>
                <a:gd name="connsiteX62" fmla="*/ 1259892 w 1448367"/>
                <a:gd name="connsiteY62" fmla="*/ 586241 h 846869"/>
                <a:gd name="connsiteX63" fmla="*/ 861439 w 1448367"/>
                <a:gd name="connsiteY63" fmla="*/ 186959 h 846869"/>
                <a:gd name="connsiteX64" fmla="*/ 840688 w 1448367"/>
                <a:gd name="connsiteY64" fmla="*/ 186752 h 846869"/>
                <a:gd name="connsiteX65" fmla="*/ 554725 w 1448367"/>
                <a:gd name="connsiteY65" fmla="*/ 473415 h 846869"/>
                <a:gd name="connsiteX66" fmla="*/ 538273 w 1448367"/>
                <a:gd name="connsiteY66" fmla="*/ 473493 h 846869"/>
                <a:gd name="connsiteX67" fmla="*/ 434852 w 1448367"/>
                <a:gd name="connsiteY67" fmla="*/ 412741 h 846869"/>
                <a:gd name="connsiteX68" fmla="*/ 499879 w 1448367"/>
                <a:gd name="connsiteY68" fmla="*/ 348517 h 846869"/>
                <a:gd name="connsiteX69" fmla="*/ 507314 w 1448367"/>
                <a:gd name="connsiteY69" fmla="*/ 330511 h 846869"/>
                <a:gd name="connsiteX70" fmla="*/ 507314 w 1448367"/>
                <a:gd name="connsiteY70" fmla="*/ 153280 h 846869"/>
                <a:gd name="connsiteX71" fmla="*/ 496123 w 1448367"/>
                <a:gd name="connsiteY71" fmla="*/ 144524 h 846869"/>
                <a:gd name="connsiteX72" fmla="*/ 438764 w 1448367"/>
                <a:gd name="connsiteY72" fmla="*/ 159912 h 846869"/>
                <a:gd name="connsiteX73" fmla="*/ 510139 w 1448367"/>
                <a:gd name="connsiteY73" fmla="*/ 94807 h 846869"/>
                <a:gd name="connsiteX74" fmla="*/ 520113 w 1448367"/>
                <a:gd name="connsiteY74" fmla="*/ 94341 h 846869"/>
                <a:gd name="connsiteX75" fmla="*/ 612549 w 1448367"/>
                <a:gd name="connsiteY75" fmla="*/ 153720 h 846869"/>
                <a:gd name="connsiteX76" fmla="*/ 618819 w 1448367"/>
                <a:gd name="connsiteY76" fmla="*/ 166570 h 846869"/>
                <a:gd name="connsiteX77" fmla="*/ 618715 w 1448367"/>
                <a:gd name="connsiteY77" fmla="*/ 226027 h 846869"/>
                <a:gd name="connsiteX78" fmla="*/ 628068 w 1448367"/>
                <a:gd name="connsiteY78" fmla="*/ 219991 h 846869"/>
                <a:gd name="connsiteX79" fmla="*/ 842968 w 1448367"/>
                <a:gd name="connsiteY79" fmla="*/ 4961 h 846869"/>
                <a:gd name="connsiteX80" fmla="*/ 850721 w 1448367"/>
                <a:gd name="connsiteY80" fmla="*/ 7 h 84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448367" h="846869">
                  <a:moveTo>
                    <a:pt x="878176" y="508132"/>
                  </a:moveTo>
                  <a:cubicBezTo>
                    <a:pt x="903617" y="508442"/>
                    <a:pt x="929058" y="508442"/>
                    <a:pt x="954499" y="508132"/>
                  </a:cubicBezTo>
                  <a:cubicBezTo>
                    <a:pt x="961261" y="508054"/>
                    <a:pt x="963567" y="510256"/>
                    <a:pt x="963359" y="517017"/>
                  </a:cubicBezTo>
                  <a:cubicBezTo>
                    <a:pt x="962919" y="529919"/>
                    <a:pt x="963204" y="542873"/>
                    <a:pt x="963204" y="555801"/>
                  </a:cubicBezTo>
                  <a:cubicBezTo>
                    <a:pt x="963204" y="568314"/>
                    <a:pt x="962944" y="580827"/>
                    <a:pt x="963307" y="593314"/>
                  </a:cubicBezTo>
                  <a:cubicBezTo>
                    <a:pt x="963514" y="600050"/>
                    <a:pt x="962219" y="603470"/>
                    <a:pt x="954240" y="603315"/>
                  </a:cubicBezTo>
                  <a:cubicBezTo>
                    <a:pt x="928799" y="602848"/>
                    <a:pt x="903358" y="602926"/>
                    <a:pt x="877943" y="603289"/>
                  </a:cubicBezTo>
                  <a:cubicBezTo>
                    <a:pt x="871077" y="603392"/>
                    <a:pt x="869082" y="601060"/>
                    <a:pt x="869160" y="594402"/>
                  </a:cubicBezTo>
                  <a:cubicBezTo>
                    <a:pt x="869471" y="568521"/>
                    <a:pt x="869497" y="542666"/>
                    <a:pt x="869160" y="516785"/>
                  </a:cubicBezTo>
                  <a:cubicBezTo>
                    <a:pt x="869057" y="509816"/>
                    <a:pt x="871622" y="508054"/>
                    <a:pt x="878176" y="508132"/>
                  </a:cubicBezTo>
                  <a:close/>
                  <a:moveTo>
                    <a:pt x="820687" y="508132"/>
                  </a:moveTo>
                  <a:cubicBezTo>
                    <a:pt x="827552" y="508054"/>
                    <a:pt x="828304" y="511396"/>
                    <a:pt x="828226" y="516888"/>
                  </a:cubicBezTo>
                  <a:cubicBezTo>
                    <a:pt x="828019" y="530231"/>
                    <a:pt x="828148" y="543573"/>
                    <a:pt x="828148" y="556915"/>
                  </a:cubicBezTo>
                  <a:cubicBezTo>
                    <a:pt x="828148" y="569843"/>
                    <a:pt x="827993" y="582745"/>
                    <a:pt x="828226" y="595672"/>
                  </a:cubicBezTo>
                  <a:cubicBezTo>
                    <a:pt x="828330" y="601112"/>
                    <a:pt x="826542" y="603289"/>
                    <a:pt x="820843" y="603237"/>
                  </a:cubicBezTo>
                  <a:cubicBezTo>
                    <a:pt x="794159" y="603030"/>
                    <a:pt x="767448" y="603056"/>
                    <a:pt x="740764" y="603211"/>
                  </a:cubicBezTo>
                  <a:cubicBezTo>
                    <a:pt x="735712" y="603237"/>
                    <a:pt x="733924" y="601346"/>
                    <a:pt x="733924" y="596449"/>
                  </a:cubicBezTo>
                  <a:cubicBezTo>
                    <a:pt x="734028" y="569325"/>
                    <a:pt x="734028" y="542199"/>
                    <a:pt x="733924" y="515075"/>
                  </a:cubicBezTo>
                  <a:cubicBezTo>
                    <a:pt x="733898" y="510282"/>
                    <a:pt x="735401" y="508158"/>
                    <a:pt x="740609" y="508183"/>
                  </a:cubicBezTo>
                  <a:cubicBezTo>
                    <a:pt x="767293" y="508365"/>
                    <a:pt x="794003" y="508443"/>
                    <a:pt x="820687" y="508132"/>
                  </a:cubicBezTo>
                  <a:close/>
                  <a:moveTo>
                    <a:pt x="397676" y="465385"/>
                  </a:moveTo>
                  <a:cubicBezTo>
                    <a:pt x="435189" y="474219"/>
                    <a:pt x="465993" y="492846"/>
                    <a:pt x="489413" y="523703"/>
                  </a:cubicBezTo>
                  <a:cubicBezTo>
                    <a:pt x="494128" y="529920"/>
                    <a:pt x="494464" y="533702"/>
                    <a:pt x="488480" y="539661"/>
                  </a:cubicBezTo>
                  <a:cubicBezTo>
                    <a:pt x="387572" y="639870"/>
                    <a:pt x="286948" y="740364"/>
                    <a:pt x="186221" y="840754"/>
                  </a:cubicBezTo>
                  <a:cubicBezTo>
                    <a:pt x="183242" y="843734"/>
                    <a:pt x="180625" y="846895"/>
                    <a:pt x="175496" y="846869"/>
                  </a:cubicBezTo>
                  <a:cubicBezTo>
                    <a:pt x="118344" y="846739"/>
                    <a:pt x="61167" y="846791"/>
                    <a:pt x="0" y="846791"/>
                  </a:cubicBezTo>
                  <a:cubicBezTo>
                    <a:pt x="16581" y="830470"/>
                    <a:pt x="30467" y="816972"/>
                    <a:pt x="44172" y="803293"/>
                  </a:cubicBezTo>
                  <a:cubicBezTo>
                    <a:pt x="154925" y="692824"/>
                    <a:pt x="265704" y="582382"/>
                    <a:pt x="376250" y="471681"/>
                  </a:cubicBezTo>
                  <a:cubicBezTo>
                    <a:pt x="382753" y="465152"/>
                    <a:pt x="388375" y="463183"/>
                    <a:pt x="397676" y="465385"/>
                  </a:cubicBezTo>
                  <a:close/>
                  <a:moveTo>
                    <a:pt x="876854" y="379554"/>
                  </a:moveTo>
                  <a:cubicBezTo>
                    <a:pt x="918902" y="381859"/>
                    <a:pt x="957918" y="418855"/>
                    <a:pt x="962633" y="460877"/>
                  </a:cubicBezTo>
                  <a:cubicBezTo>
                    <a:pt x="963669" y="470152"/>
                    <a:pt x="962451" y="474711"/>
                    <a:pt x="951104" y="474219"/>
                  </a:cubicBezTo>
                  <a:cubicBezTo>
                    <a:pt x="927943" y="473235"/>
                    <a:pt x="904653" y="473286"/>
                    <a:pt x="881492" y="474193"/>
                  </a:cubicBezTo>
                  <a:cubicBezTo>
                    <a:pt x="870688" y="474608"/>
                    <a:pt x="868486" y="470670"/>
                    <a:pt x="869108" y="461084"/>
                  </a:cubicBezTo>
                  <a:cubicBezTo>
                    <a:pt x="869834" y="449503"/>
                    <a:pt x="869289" y="437871"/>
                    <a:pt x="869289" y="426265"/>
                  </a:cubicBezTo>
                  <a:cubicBezTo>
                    <a:pt x="869289" y="412948"/>
                    <a:pt x="869471" y="399606"/>
                    <a:pt x="869211" y="386290"/>
                  </a:cubicBezTo>
                  <a:cubicBezTo>
                    <a:pt x="869082" y="380460"/>
                    <a:pt x="871284" y="379242"/>
                    <a:pt x="876854" y="379554"/>
                  </a:cubicBezTo>
                  <a:close/>
                  <a:moveTo>
                    <a:pt x="821620" y="379347"/>
                  </a:moveTo>
                  <a:cubicBezTo>
                    <a:pt x="828460" y="379294"/>
                    <a:pt x="828175" y="382766"/>
                    <a:pt x="828175" y="387274"/>
                  </a:cubicBezTo>
                  <a:cubicBezTo>
                    <a:pt x="828123" y="400643"/>
                    <a:pt x="828148" y="413959"/>
                    <a:pt x="828148" y="427301"/>
                  </a:cubicBezTo>
                  <a:cubicBezTo>
                    <a:pt x="828148" y="440202"/>
                    <a:pt x="827890" y="453104"/>
                    <a:pt x="828253" y="466006"/>
                  </a:cubicBezTo>
                  <a:cubicBezTo>
                    <a:pt x="828433" y="472250"/>
                    <a:pt x="826128" y="474089"/>
                    <a:pt x="820065" y="474011"/>
                  </a:cubicBezTo>
                  <a:cubicBezTo>
                    <a:pt x="794262" y="473753"/>
                    <a:pt x="768459" y="473675"/>
                    <a:pt x="742655" y="474037"/>
                  </a:cubicBezTo>
                  <a:cubicBezTo>
                    <a:pt x="735453" y="474141"/>
                    <a:pt x="734287" y="471421"/>
                    <a:pt x="734468" y="464944"/>
                  </a:cubicBezTo>
                  <a:cubicBezTo>
                    <a:pt x="735686" y="422586"/>
                    <a:pt x="779365" y="379736"/>
                    <a:pt x="821620" y="379347"/>
                  </a:cubicBezTo>
                  <a:close/>
                  <a:moveTo>
                    <a:pt x="850238" y="209803"/>
                  </a:moveTo>
                  <a:cubicBezTo>
                    <a:pt x="852081" y="209498"/>
                    <a:pt x="854056" y="210392"/>
                    <a:pt x="856725" y="213073"/>
                  </a:cubicBezTo>
                  <a:cubicBezTo>
                    <a:pt x="937322" y="294059"/>
                    <a:pt x="1018179" y="374785"/>
                    <a:pt x="1098931" y="455617"/>
                  </a:cubicBezTo>
                  <a:cubicBezTo>
                    <a:pt x="1099682" y="456368"/>
                    <a:pt x="1099890" y="457637"/>
                    <a:pt x="1100460" y="458933"/>
                  </a:cubicBezTo>
                  <a:cubicBezTo>
                    <a:pt x="1095848" y="459581"/>
                    <a:pt x="1094112" y="456083"/>
                    <a:pt x="1091677" y="454062"/>
                  </a:cubicBezTo>
                  <a:cubicBezTo>
                    <a:pt x="1013981" y="389735"/>
                    <a:pt x="936260" y="325459"/>
                    <a:pt x="858875" y="260768"/>
                  </a:cubicBezTo>
                  <a:cubicBezTo>
                    <a:pt x="850766" y="253981"/>
                    <a:pt x="846180" y="253540"/>
                    <a:pt x="837631" y="260691"/>
                  </a:cubicBezTo>
                  <a:cubicBezTo>
                    <a:pt x="767578" y="319344"/>
                    <a:pt x="696981" y="377325"/>
                    <a:pt x="626540" y="435539"/>
                  </a:cubicBezTo>
                  <a:cubicBezTo>
                    <a:pt x="624493" y="435409"/>
                    <a:pt x="622498" y="435150"/>
                    <a:pt x="621306" y="433104"/>
                  </a:cubicBezTo>
                  <a:cubicBezTo>
                    <a:pt x="695737" y="359993"/>
                    <a:pt x="770194" y="286909"/>
                    <a:pt x="844548" y="213721"/>
                  </a:cubicBezTo>
                  <a:cubicBezTo>
                    <a:pt x="846686" y="211610"/>
                    <a:pt x="848396" y="210107"/>
                    <a:pt x="850238" y="209803"/>
                  </a:cubicBezTo>
                  <a:close/>
                  <a:moveTo>
                    <a:pt x="850721" y="7"/>
                  </a:moveTo>
                  <a:cubicBezTo>
                    <a:pt x="853091" y="-123"/>
                    <a:pt x="855520" y="1347"/>
                    <a:pt x="858823" y="4650"/>
                  </a:cubicBezTo>
                  <a:cubicBezTo>
                    <a:pt x="1054681" y="200897"/>
                    <a:pt x="1250798" y="396911"/>
                    <a:pt x="1446839" y="593003"/>
                  </a:cubicBezTo>
                  <a:cubicBezTo>
                    <a:pt x="1447330" y="593495"/>
                    <a:pt x="1447486" y="594351"/>
                    <a:pt x="1448367" y="596293"/>
                  </a:cubicBezTo>
                  <a:cubicBezTo>
                    <a:pt x="1423625" y="592356"/>
                    <a:pt x="1399610" y="588548"/>
                    <a:pt x="1375282" y="587122"/>
                  </a:cubicBezTo>
                  <a:cubicBezTo>
                    <a:pt x="1343676" y="585257"/>
                    <a:pt x="1312380" y="586941"/>
                    <a:pt x="1281343" y="592874"/>
                  </a:cubicBezTo>
                  <a:cubicBezTo>
                    <a:pt x="1272483" y="594558"/>
                    <a:pt x="1266524" y="592899"/>
                    <a:pt x="1259892" y="586241"/>
                  </a:cubicBezTo>
                  <a:cubicBezTo>
                    <a:pt x="1127195" y="453001"/>
                    <a:pt x="994136" y="320174"/>
                    <a:pt x="861439" y="186959"/>
                  </a:cubicBezTo>
                  <a:cubicBezTo>
                    <a:pt x="853331" y="178825"/>
                    <a:pt x="849160" y="178229"/>
                    <a:pt x="840688" y="186752"/>
                  </a:cubicBezTo>
                  <a:cubicBezTo>
                    <a:pt x="745583" y="282531"/>
                    <a:pt x="649959" y="377792"/>
                    <a:pt x="554725" y="473415"/>
                  </a:cubicBezTo>
                  <a:cubicBezTo>
                    <a:pt x="548325" y="479841"/>
                    <a:pt x="545320" y="481421"/>
                    <a:pt x="538273" y="473493"/>
                  </a:cubicBezTo>
                  <a:cubicBezTo>
                    <a:pt x="511227" y="443027"/>
                    <a:pt x="476484" y="424658"/>
                    <a:pt x="434852" y="412741"/>
                  </a:cubicBezTo>
                  <a:cubicBezTo>
                    <a:pt x="457650" y="390150"/>
                    <a:pt x="478531" y="369087"/>
                    <a:pt x="499879" y="348517"/>
                  </a:cubicBezTo>
                  <a:cubicBezTo>
                    <a:pt x="505319" y="343283"/>
                    <a:pt x="507366" y="337972"/>
                    <a:pt x="507314" y="330511"/>
                  </a:cubicBezTo>
                  <a:cubicBezTo>
                    <a:pt x="507029" y="271442"/>
                    <a:pt x="507003" y="212349"/>
                    <a:pt x="507314" y="153280"/>
                  </a:cubicBezTo>
                  <a:cubicBezTo>
                    <a:pt x="507366" y="144264"/>
                    <a:pt x="506382" y="140923"/>
                    <a:pt x="496123" y="144524"/>
                  </a:cubicBezTo>
                  <a:cubicBezTo>
                    <a:pt x="477599" y="151026"/>
                    <a:pt x="458505" y="155974"/>
                    <a:pt x="438764" y="159912"/>
                  </a:cubicBezTo>
                  <a:cubicBezTo>
                    <a:pt x="462573" y="138254"/>
                    <a:pt x="486485" y="116648"/>
                    <a:pt x="510139" y="94807"/>
                  </a:cubicBezTo>
                  <a:cubicBezTo>
                    <a:pt x="513817" y="91414"/>
                    <a:pt x="516304" y="91880"/>
                    <a:pt x="520113" y="94341"/>
                  </a:cubicBezTo>
                  <a:cubicBezTo>
                    <a:pt x="550839" y="114264"/>
                    <a:pt x="581616" y="134109"/>
                    <a:pt x="612549" y="153720"/>
                  </a:cubicBezTo>
                  <a:cubicBezTo>
                    <a:pt x="617679" y="156985"/>
                    <a:pt x="618897" y="160949"/>
                    <a:pt x="618819" y="166570"/>
                  </a:cubicBezTo>
                  <a:cubicBezTo>
                    <a:pt x="618560" y="186338"/>
                    <a:pt x="618715" y="206131"/>
                    <a:pt x="618715" y="226027"/>
                  </a:cubicBezTo>
                  <a:cubicBezTo>
                    <a:pt x="624156" y="226934"/>
                    <a:pt x="625632" y="222427"/>
                    <a:pt x="628068" y="219991"/>
                  </a:cubicBezTo>
                  <a:cubicBezTo>
                    <a:pt x="699830" y="148435"/>
                    <a:pt x="771542" y="76828"/>
                    <a:pt x="842968" y="4961"/>
                  </a:cubicBezTo>
                  <a:cubicBezTo>
                    <a:pt x="846038" y="1866"/>
                    <a:pt x="848350" y="136"/>
                    <a:pt x="850721" y="7"/>
                  </a:cubicBezTo>
                  <a:close/>
                </a:path>
              </a:pathLst>
            </a:custGeom>
            <a:solidFill>
              <a:schemeClr val="accent5"/>
            </a:solidFill>
            <a:ln w="33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937E5-1A87-4D92-BC9D-E716C3AE8824}"/>
              </a:ext>
            </a:extLst>
          </p:cNvPr>
          <p:cNvSpPr txBox="1"/>
          <p:nvPr/>
        </p:nvSpPr>
        <p:spPr>
          <a:xfrm>
            <a:off x="655960" y="392419"/>
            <a:ext cx="74168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88">
            <a:extLst>
              <a:ext uri="{FF2B5EF4-FFF2-40B4-BE49-F238E27FC236}">
                <a16:creationId xmlns:a16="http://schemas.microsoft.com/office/drawing/2014/main" id="{82A24211-B206-40F4-8BC7-9890ADB4C4CB}"/>
              </a:ext>
            </a:extLst>
          </p:cNvPr>
          <p:cNvGrpSpPr/>
          <p:nvPr/>
        </p:nvGrpSpPr>
        <p:grpSpPr>
          <a:xfrm>
            <a:off x="655960" y="1589325"/>
            <a:ext cx="5880627" cy="1401298"/>
            <a:chOff x="2551704" y="4283314"/>
            <a:chExt cx="2357002" cy="14012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CBF448-4A20-48F7-A3B2-A8066E21D2EA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 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EB05C4-77C9-4B0F-BDB5-4D1308B50E71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id="{26898B63-2750-4749-88EE-C754E3368D70}"/>
              </a:ext>
            </a:extLst>
          </p:cNvPr>
          <p:cNvGrpSpPr/>
          <p:nvPr/>
        </p:nvGrpSpPr>
        <p:grpSpPr>
          <a:xfrm>
            <a:off x="787222" y="3555798"/>
            <a:ext cx="4815287" cy="1431781"/>
            <a:chOff x="756138" y="869027"/>
            <a:chExt cx="4815287" cy="143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1B75AD-686F-40C7-AA94-B54063F22173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0AA8C2EF-D8A5-4730-97EB-4DCC484F02D9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1F0DC8-BED0-4528-B180-CF8898866B1E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5D8076-9924-47A7-9ED4-BA2D90D1306E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BDEFCF01-A378-43B7-A6DB-A6B8AB90E94E}"/>
              </a:ext>
            </a:extLst>
          </p:cNvPr>
          <p:cNvGrpSpPr/>
          <p:nvPr/>
        </p:nvGrpSpPr>
        <p:grpSpPr>
          <a:xfrm>
            <a:off x="787222" y="5034647"/>
            <a:ext cx="4815287" cy="1431781"/>
            <a:chOff x="756138" y="869027"/>
            <a:chExt cx="4815287" cy="14317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67B016-3004-440E-B4FA-4C8ABC32272D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4"/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DCC17791-E177-4A68-BF2B-395AFB865B45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B465A8-0FDF-4580-A27D-078E43521841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520546-EFA9-41F5-8044-90E08253A477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8" name="Group 1">
            <a:extLst>
              <a:ext uri="{FF2B5EF4-FFF2-40B4-BE49-F238E27FC236}">
                <a16:creationId xmlns:a16="http://schemas.microsoft.com/office/drawing/2014/main" id="{B7096507-C1DF-4E9D-B34B-E76C786EAAA3}"/>
              </a:ext>
            </a:extLst>
          </p:cNvPr>
          <p:cNvGrpSpPr/>
          <p:nvPr/>
        </p:nvGrpSpPr>
        <p:grpSpPr>
          <a:xfrm>
            <a:off x="6589491" y="3458231"/>
            <a:ext cx="4815287" cy="1431781"/>
            <a:chOff x="756138" y="869027"/>
            <a:chExt cx="4815287" cy="14317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77E8E3-9EDB-437C-B5C1-67D9E594E1E2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DC6BA840-2465-4A09-9CB0-5C58E9FD7913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F276AA-157E-4AEB-BE73-00238F9F78BA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420D48-1434-4A15-B893-0E60025B0533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502471A0-2DFA-4F57-A7FF-9234D4A5C7F7}"/>
              </a:ext>
            </a:extLst>
          </p:cNvPr>
          <p:cNvGrpSpPr/>
          <p:nvPr/>
        </p:nvGrpSpPr>
        <p:grpSpPr>
          <a:xfrm>
            <a:off x="6589491" y="5034647"/>
            <a:ext cx="4815287" cy="1431781"/>
            <a:chOff x="756138" y="869027"/>
            <a:chExt cx="4815287" cy="14317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B90240-EA15-4AC6-B9B0-B266D760EF85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7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01400EE5-55C0-4B54-9380-49EDBFF0454C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774C4D-3056-492F-B957-FFAB20693440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2BDE0D-819D-4669-A909-30EA88FDC99E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580A16-1EBB-49F5-AF49-8A5A37440465}"/>
              </a:ext>
            </a:extLst>
          </p:cNvPr>
          <p:cNvSpPr/>
          <p:nvPr/>
        </p:nvSpPr>
        <p:spPr>
          <a:xfrm>
            <a:off x="726795" y="5193464"/>
            <a:ext cx="10738410" cy="101805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9861E8D-75E3-4D13-BAA7-12374CBD551F}"/>
              </a:ext>
            </a:extLst>
          </p:cNvPr>
          <p:cNvGrpSpPr/>
          <p:nvPr/>
        </p:nvGrpSpPr>
        <p:grpSpPr>
          <a:xfrm>
            <a:off x="1057097" y="2073985"/>
            <a:ext cx="2792272" cy="2854968"/>
            <a:chOff x="1666566" y="3451657"/>
            <a:chExt cx="2305154" cy="235691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D2D6A5F-5DDF-499D-9766-630A6ECAC7B7}"/>
                </a:ext>
              </a:extLst>
            </p:cNvPr>
            <p:cNvGrpSpPr/>
            <p:nvPr/>
          </p:nvGrpSpPr>
          <p:grpSpPr>
            <a:xfrm>
              <a:off x="1666566" y="3451657"/>
              <a:ext cx="2305154" cy="2356912"/>
              <a:chOff x="7305457" y="4789169"/>
              <a:chExt cx="1462959" cy="1495809"/>
            </a:xfrm>
          </p:grpSpPr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61C5F2B7-E546-4BF8-A391-04C3B6677128}"/>
                  </a:ext>
                </a:extLst>
              </p:cNvPr>
              <p:cNvSpPr/>
              <p:nvPr/>
            </p:nvSpPr>
            <p:spPr>
              <a:xfrm>
                <a:off x="7305457" y="4791681"/>
                <a:ext cx="724682" cy="1111913"/>
              </a:xfrm>
              <a:custGeom>
                <a:avLst/>
                <a:gdLst>
                  <a:gd name="connsiteX0" fmla="*/ 722212 w 724682"/>
                  <a:gd name="connsiteY0" fmla="*/ 2251 h 1111913"/>
                  <a:gd name="connsiteX1" fmla="*/ 720307 w 724682"/>
                  <a:gd name="connsiteY1" fmla="*/ 259426 h 1111913"/>
                  <a:gd name="connsiteX2" fmla="*/ 670778 w 724682"/>
                  <a:gd name="connsiteY2" fmla="*/ 586134 h 1111913"/>
                  <a:gd name="connsiteX3" fmla="*/ 576480 w 724682"/>
                  <a:gd name="connsiteY3" fmla="*/ 761394 h 1111913"/>
                  <a:gd name="connsiteX4" fmla="*/ 98325 w 724682"/>
                  <a:gd name="connsiteY4" fmla="*/ 1111914 h 1111913"/>
                  <a:gd name="connsiteX5" fmla="*/ 89752 w 724682"/>
                  <a:gd name="connsiteY5" fmla="*/ 385156 h 1111913"/>
                  <a:gd name="connsiteX6" fmla="*/ 722212 w 724682"/>
                  <a:gd name="connsiteY6" fmla="*/ 2251 h 11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682" h="1111913">
                    <a:moveTo>
                      <a:pt x="722212" y="2251"/>
                    </a:moveTo>
                    <a:cubicBezTo>
                      <a:pt x="722212" y="88929"/>
                      <a:pt x="728880" y="174654"/>
                      <a:pt x="720307" y="259426"/>
                    </a:cubicBezTo>
                    <a:cubicBezTo>
                      <a:pt x="709830" y="368964"/>
                      <a:pt x="691732" y="478501"/>
                      <a:pt x="670778" y="586134"/>
                    </a:cubicBezTo>
                    <a:cubicBezTo>
                      <a:pt x="658395" y="652808"/>
                      <a:pt x="623153" y="711864"/>
                      <a:pt x="576480" y="761394"/>
                    </a:cubicBezTo>
                    <a:cubicBezTo>
                      <a:pt x="440272" y="907126"/>
                      <a:pt x="273585" y="1010949"/>
                      <a:pt x="98325" y="1111914"/>
                    </a:cubicBezTo>
                    <a:cubicBezTo>
                      <a:pt x="-27405" y="868074"/>
                      <a:pt x="-35025" y="627091"/>
                      <a:pt x="89752" y="385156"/>
                    </a:cubicBezTo>
                    <a:cubicBezTo>
                      <a:pt x="214530" y="146079"/>
                      <a:pt x="493612" y="-21561"/>
                      <a:pt x="722212" y="2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1F65C58D-1834-4B7D-A4A2-006FD8581BE7}"/>
                  </a:ext>
                </a:extLst>
              </p:cNvPr>
              <p:cNvSpPr/>
              <p:nvPr/>
            </p:nvSpPr>
            <p:spPr>
              <a:xfrm>
                <a:off x="7409497" y="5656582"/>
                <a:ext cx="1257300" cy="628396"/>
              </a:xfrm>
              <a:custGeom>
                <a:avLst/>
                <a:gdLst>
                  <a:gd name="connsiteX0" fmla="*/ 1257300 w 1257300"/>
                  <a:gd name="connsiteY0" fmla="*/ 259395 h 628396"/>
                  <a:gd name="connsiteX1" fmla="*/ 606742 w 1257300"/>
                  <a:gd name="connsiteY1" fmla="*/ 628013 h 628396"/>
                  <a:gd name="connsiteX2" fmla="*/ 0 w 1257300"/>
                  <a:gd name="connsiteY2" fmla="*/ 259395 h 628396"/>
                  <a:gd name="connsiteX3" fmla="*/ 57150 w 1257300"/>
                  <a:gd name="connsiteY3" fmla="*/ 223200 h 628396"/>
                  <a:gd name="connsiteX4" fmla="*/ 461963 w 1257300"/>
                  <a:gd name="connsiteY4" fmla="*/ 28891 h 628396"/>
                  <a:gd name="connsiteX5" fmla="*/ 776288 w 1257300"/>
                  <a:gd name="connsiteY5" fmla="*/ 24128 h 628396"/>
                  <a:gd name="connsiteX6" fmla="*/ 1257300 w 1257300"/>
                  <a:gd name="connsiteY6" fmla="*/ 259395 h 62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300" h="628396">
                    <a:moveTo>
                      <a:pt x="1257300" y="259395"/>
                    </a:moveTo>
                    <a:cubicBezTo>
                      <a:pt x="1103947" y="501330"/>
                      <a:pt x="892492" y="636585"/>
                      <a:pt x="606742" y="628013"/>
                    </a:cubicBezTo>
                    <a:cubicBezTo>
                      <a:pt x="340042" y="620393"/>
                      <a:pt x="141922" y="487995"/>
                      <a:pt x="0" y="259395"/>
                    </a:cubicBezTo>
                    <a:cubicBezTo>
                      <a:pt x="20955" y="246060"/>
                      <a:pt x="39052" y="234630"/>
                      <a:pt x="57150" y="223200"/>
                    </a:cubicBezTo>
                    <a:cubicBezTo>
                      <a:pt x="186690" y="146048"/>
                      <a:pt x="319088" y="77468"/>
                      <a:pt x="461963" y="28891"/>
                    </a:cubicBezTo>
                    <a:cubicBezTo>
                      <a:pt x="566738" y="-7305"/>
                      <a:pt x="670560" y="-10162"/>
                      <a:pt x="776288" y="24128"/>
                    </a:cubicBezTo>
                    <a:cubicBezTo>
                      <a:pt x="946785" y="78420"/>
                      <a:pt x="1101090" y="163193"/>
                      <a:pt x="1257300" y="259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9B309C58-5BCA-4E8B-9424-D83752054A73}"/>
                  </a:ext>
                </a:extLst>
              </p:cNvPr>
              <p:cNvSpPr/>
              <p:nvPr/>
            </p:nvSpPr>
            <p:spPr>
              <a:xfrm>
                <a:off x="8042910" y="4789169"/>
                <a:ext cx="725506" cy="1112519"/>
              </a:xfrm>
              <a:custGeom>
                <a:avLst/>
                <a:gdLst>
                  <a:gd name="connsiteX0" fmla="*/ 624840 w 725506"/>
                  <a:gd name="connsiteY0" fmla="*/ 1112520 h 1112519"/>
                  <a:gd name="connsiteX1" fmla="*/ 195263 w 725506"/>
                  <a:gd name="connsiteY1" fmla="*/ 812482 h 1112519"/>
                  <a:gd name="connsiteX2" fmla="*/ 23813 w 725506"/>
                  <a:gd name="connsiteY2" fmla="*/ 445770 h 1112519"/>
                  <a:gd name="connsiteX3" fmla="*/ 0 w 725506"/>
                  <a:gd name="connsiteY3" fmla="*/ 21908 h 1112519"/>
                  <a:gd name="connsiteX4" fmla="*/ 2857 w 725506"/>
                  <a:gd name="connsiteY4" fmla="*/ 0 h 1112519"/>
                  <a:gd name="connsiteX5" fmla="*/ 620077 w 725506"/>
                  <a:gd name="connsiteY5" fmla="*/ 358140 h 1112519"/>
                  <a:gd name="connsiteX6" fmla="*/ 624840 w 725506"/>
                  <a:gd name="connsiteY6" fmla="*/ 1112520 h 111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506" h="1112519">
                    <a:moveTo>
                      <a:pt x="624840" y="1112520"/>
                    </a:moveTo>
                    <a:cubicBezTo>
                      <a:pt x="471488" y="1024890"/>
                      <a:pt x="325755" y="929640"/>
                      <a:pt x="195263" y="812482"/>
                    </a:cubicBezTo>
                    <a:cubicBezTo>
                      <a:pt x="85725" y="713423"/>
                      <a:pt x="38100" y="586740"/>
                      <a:pt x="23813" y="445770"/>
                    </a:cubicBezTo>
                    <a:cubicBezTo>
                      <a:pt x="10477" y="304800"/>
                      <a:pt x="7620" y="162878"/>
                      <a:pt x="0" y="21908"/>
                    </a:cubicBezTo>
                    <a:cubicBezTo>
                      <a:pt x="0" y="16193"/>
                      <a:pt x="952" y="10478"/>
                      <a:pt x="2857" y="0"/>
                    </a:cubicBezTo>
                    <a:cubicBezTo>
                      <a:pt x="273367" y="10478"/>
                      <a:pt x="480060" y="128588"/>
                      <a:pt x="620077" y="358140"/>
                    </a:cubicBezTo>
                    <a:cubicBezTo>
                      <a:pt x="773430" y="611505"/>
                      <a:pt x="745807" y="920115"/>
                      <a:pt x="624840" y="11125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Parallelogram 15">
              <a:extLst>
                <a:ext uri="{FF2B5EF4-FFF2-40B4-BE49-F238E27FC236}">
                  <a16:creationId xmlns:a16="http://schemas.microsoft.com/office/drawing/2014/main" id="{9823D5E6-169A-41F7-93F6-A993123B444B}"/>
                </a:ext>
              </a:extLst>
            </p:cNvPr>
            <p:cNvSpPr/>
            <p:nvPr/>
          </p:nvSpPr>
          <p:spPr>
            <a:xfrm flipH="1">
              <a:off x="2657095" y="5149539"/>
              <a:ext cx="327911" cy="32791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4C86920-D4F3-4BED-A507-971415F06CBC}"/>
                </a:ext>
              </a:extLst>
            </p:cNvPr>
            <p:cNvSpPr/>
            <p:nvPr/>
          </p:nvSpPr>
          <p:spPr>
            <a:xfrm>
              <a:off x="2078895" y="4056231"/>
              <a:ext cx="317208" cy="322502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924CFDA8-AC1B-49BE-86F2-3DE6169F0CA5}"/>
                </a:ext>
              </a:extLst>
            </p:cNvPr>
            <p:cNvSpPr/>
            <p:nvPr/>
          </p:nvSpPr>
          <p:spPr>
            <a:xfrm rot="2700000">
              <a:off x="3339589" y="4011737"/>
              <a:ext cx="243793" cy="43707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2" name="Oval 23">
            <a:extLst>
              <a:ext uri="{FF2B5EF4-FFF2-40B4-BE49-F238E27FC236}">
                <a16:creationId xmlns:a16="http://schemas.microsoft.com/office/drawing/2014/main" id="{23714412-1491-4930-89D8-29283E95EE1C}"/>
              </a:ext>
            </a:extLst>
          </p:cNvPr>
          <p:cNvSpPr/>
          <p:nvPr/>
        </p:nvSpPr>
        <p:spPr>
          <a:xfrm>
            <a:off x="2101177" y="5274388"/>
            <a:ext cx="856202" cy="8562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8942B-AF50-48C2-AE1E-43415E6E3CF8}"/>
              </a:ext>
            </a:extLst>
          </p:cNvPr>
          <p:cNvSpPr txBox="1"/>
          <p:nvPr/>
        </p:nvSpPr>
        <p:spPr>
          <a:xfrm>
            <a:off x="3071311" y="5333157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:a16="http://schemas.microsoft.com/office/drawing/2014/main" id="{630AF5D5-108A-4085-A097-1098F523CF22}"/>
              </a:ext>
            </a:extLst>
          </p:cNvPr>
          <p:cNvSpPr/>
          <p:nvPr/>
        </p:nvSpPr>
        <p:spPr>
          <a:xfrm>
            <a:off x="4956763" y="5274388"/>
            <a:ext cx="856202" cy="8562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59E56-9DC9-42DF-B187-F45CC2096ABB}"/>
              </a:ext>
            </a:extLst>
          </p:cNvPr>
          <p:cNvSpPr txBox="1"/>
          <p:nvPr/>
        </p:nvSpPr>
        <p:spPr>
          <a:xfrm>
            <a:off x="5937930" y="5333157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Oval 47">
            <a:extLst>
              <a:ext uri="{FF2B5EF4-FFF2-40B4-BE49-F238E27FC236}">
                <a16:creationId xmlns:a16="http://schemas.microsoft.com/office/drawing/2014/main" id="{85CC0478-D671-4A69-9458-9BFD5F5C6794}"/>
              </a:ext>
            </a:extLst>
          </p:cNvPr>
          <p:cNvSpPr/>
          <p:nvPr/>
        </p:nvSpPr>
        <p:spPr>
          <a:xfrm>
            <a:off x="7812351" y="5274388"/>
            <a:ext cx="856202" cy="856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770FC-8AD0-4774-9F56-AC089C2FA749}"/>
              </a:ext>
            </a:extLst>
          </p:cNvPr>
          <p:cNvSpPr txBox="1"/>
          <p:nvPr/>
        </p:nvSpPr>
        <p:spPr>
          <a:xfrm>
            <a:off x="8804548" y="5333157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F05593C-13C7-4C7E-81AE-D74D82BC0F45}"/>
              </a:ext>
            </a:extLst>
          </p:cNvPr>
          <p:cNvSpPr/>
          <p:nvPr/>
        </p:nvSpPr>
        <p:spPr>
          <a:xfrm rot="2700000">
            <a:off x="2410587" y="546411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386DB7EB-B297-499A-B3FC-BADC2B9A24B1}"/>
              </a:ext>
            </a:extLst>
          </p:cNvPr>
          <p:cNvSpPr/>
          <p:nvPr/>
        </p:nvSpPr>
        <p:spPr>
          <a:xfrm flipH="1">
            <a:off x="8043977" y="5506014"/>
            <a:ext cx="392950" cy="39295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DAEBF6FA-CDE9-494E-873B-B0DB865DE509}"/>
              </a:ext>
            </a:extLst>
          </p:cNvPr>
          <p:cNvSpPr/>
          <p:nvPr/>
        </p:nvSpPr>
        <p:spPr>
          <a:xfrm>
            <a:off x="5184629" y="5498913"/>
            <a:ext cx="400469" cy="4071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135B0B11-89CC-40A0-8D14-C8AC7410DE79}"/>
              </a:ext>
            </a:extLst>
          </p:cNvPr>
          <p:cNvGrpSpPr/>
          <p:nvPr/>
        </p:nvGrpSpPr>
        <p:grpSpPr>
          <a:xfrm>
            <a:off x="4943783" y="1887991"/>
            <a:ext cx="6521421" cy="911726"/>
            <a:chOff x="611559" y="2708920"/>
            <a:chExt cx="3400194" cy="911726"/>
          </a:xfrm>
        </p:grpSpPr>
        <p:sp>
          <p:nvSpPr>
            <p:cNvPr id="22" name="Rounded Rectangle 58">
              <a:extLst>
                <a:ext uri="{FF2B5EF4-FFF2-40B4-BE49-F238E27FC236}">
                  <a16:creationId xmlns:a16="http://schemas.microsoft.com/office/drawing/2014/main" id="{FBE07644-3BF0-41BB-90FA-0E396186E203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44C9FC-6908-4232-97AA-EC9790117986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30897F-8E2E-4EF7-B422-55E4EEE6372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0EABA2BC-3F52-492E-AF91-857F808AC1DC}"/>
              </a:ext>
            </a:extLst>
          </p:cNvPr>
          <p:cNvGrpSpPr/>
          <p:nvPr/>
        </p:nvGrpSpPr>
        <p:grpSpPr>
          <a:xfrm>
            <a:off x="4943783" y="2973025"/>
            <a:ext cx="6521421" cy="911726"/>
            <a:chOff x="611559" y="2708920"/>
            <a:chExt cx="3400194" cy="911726"/>
          </a:xfrm>
        </p:grpSpPr>
        <p:sp>
          <p:nvSpPr>
            <p:cNvPr id="26" name="Rounded Rectangle 64">
              <a:extLst>
                <a:ext uri="{FF2B5EF4-FFF2-40B4-BE49-F238E27FC236}">
                  <a16:creationId xmlns:a16="http://schemas.microsoft.com/office/drawing/2014/main" id="{A779C123-95ED-4C87-B78E-58A37B55A30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A29939-8789-4769-B26C-107E6C5E7865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E3AB2C-03F2-41EE-AB1B-AD3D2F16343C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C8BD7056-A4FC-4371-AC87-4DD6400E971B}"/>
              </a:ext>
            </a:extLst>
          </p:cNvPr>
          <p:cNvGrpSpPr/>
          <p:nvPr/>
        </p:nvGrpSpPr>
        <p:grpSpPr>
          <a:xfrm>
            <a:off x="4943783" y="4058059"/>
            <a:ext cx="6521421" cy="911726"/>
            <a:chOff x="611559" y="2708920"/>
            <a:chExt cx="3400194" cy="911726"/>
          </a:xfrm>
        </p:grpSpPr>
        <p:sp>
          <p:nvSpPr>
            <p:cNvPr id="30" name="Rounded Rectangle 68">
              <a:extLst>
                <a:ext uri="{FF2B5EF4-FFF2-40B4-BE49-F238E27FC236}">
                  <a16:creationId xmlns:a16="http://schemas.microsoft.com/office/drawing/2014/main" id="{05DDA8C2-EB7D-43C9-A5D4-C928C663906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DB2603-9287-45FF-A3A8-1752496BED8D}"/>
                </a:ext>
              </a:extLst>
            </p:cNvPr>
            <p:cNvSpPr txBox="1"/>
            <p:nvPr/>
          </p:nvSpPr>
          <p:spPr>
            <a:xfrm>
              <a:off x="1390916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CE9B91-2FCB-470F-B3BC-006FCF21D8B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그룹 58">
            <a:extLst>
              <a:ext uri="{FF2B5EF4-FFF2-40B4-BE49-F238E27FC236}">
                <a16:creationId xmlns:a16="http://schemas.microsoft.com/office/drawing/2014/main" id="{24AB550C-0815-4EA2-A459-DB97709FECCF}"/>
              </a:ext>
            </a:extLst>
          </p:cNvPr>
          <p:cNvGrpSpPr/>
          <p:nvPr/>
        </p:nvGrpSpPr>
        <p:grpSpPr>
          <a:xfrm>
            <a:off x="8440348" y="3175429"/>
            <a:ext cx="1404240" cy="2782154"/>
            <a:chOff x="7387923" y="1116854"/>
            <a:chExt cx="1588479" cy="3147176"/>
          </a:xfrm>
        </p:grpSpPr>
        <p:sp>
          <p:nvSpPr>
            <p:cNvPr id="60" name="Freeform: Shape 247">
              <a:extLst>
                <a:ext uri="{FF2B5EF4-FFF2-40B4-BE49-F238E27FC236}">
                  <a16:creationId xmlns:a16="http://schemas.microsoft.com/office/drawing/2014/main" id="{D009DD72-5347-48E2-BD96-61458424E06B}"/>
                </a:ext>
              </a:extLst>
            </p:cNvPr>
            <p:cNvSpPr/>
            <p:nvPr/>
          </p:nvSpPr>
          <p:spPr>
            <a:xfrm>
              <a:off x="7407214" y="1116854"/>
              <a:ext cx="1569188" cy="314717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48">
              <a:extLst>
                <a:ext uri="{FF2B5EF4-FFF2-40B4-BE49-F238E27FC236}">
                  <a16:creationId xmlns:a16="http://schemas.microsoft.com/office/drawing/2014/main" id="{35035A6F-BC68-430F-8370-5EB30DA16316}"/>
                </a:ext>
              </a:extLst>
            </p:cNvPr>
            <p:cNvSpPr/>
            <p:nvPr/>
          </p:nvSpPr>
          <p:spPr>
            <a:xfrm>
              <a:off x="7491198" y="1199247"/>
              <a:ext cx="1401220" cy="298239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49">
              <a:extLst>
                <a:ext uri="{FF2B5EF4-FFF2-40B4-BE49-F238E27FC236}">
                  <a16:creationId xmlns:a16="http://schemas.microsoft.com/office/drawing/2014/main" id="{94A3A294-4B09-4B8F-9B7C-C8767BE39DEC}"/>
                </a:ext>
              </a:extLst>
            </p:cNvPr>
            <p:cNvSpPr/>
            <p:nvPr/>
          </p:nvSpPr>
          <p:spPr>
            <a:xfrm>
              <a:off x="7801358" y="1169896"/>
              <a:ext cx="780900" cy="14144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50">
              <a:extLst>
                <a:ext uri="{FF2B5EF4-FFF2-40B4-BE49-F238E27FC236}">
                  <a16:creationId xmlns:a16="http://schemas.microsoft.com/office/drawing/2014/main" id="{D1626AB1-D89C-4139-B7E7-1D4DC259619E}"/>
                </a:ext>
              </a:extLst>
            </p:cNvPr>
            <p:cNvSpPr/>
            <p:nvPr/>
          </p:nvSpPr>
          <p:spPr>
            <a:xfrm>
              <a:off x="7387923" y="1512685"/>
              <a:ext cx="19291" cy="116575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51">
              <a:extLst>
                <a:ext uri="{FF2B5EF4-FFF2-40B4-BE49-F238E27FC236}">
                  <a16:creationId xmlns:a16="http://schemas.microsoft.com/office/drawing/2014/main" id="{F358DFEC-89DF-409B-A027-3E03008B25AC}"/>
                </a:ext>
              </a:extLst>
            </p:cNvPr>
            <p:cNvSpPr/>
            <p:nvPr/>
          </p:nvSpPr>
          <p:spPr>
            <a:xfrm>
              <a:off x="7387923" y="2033679"/>
              <a:ext cx="19252" cy="22839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5" name="Group 252">
              <a:extLst>
                <a:ext uri="{FF2B5EF4-FFF2-40B4-BE49-F238E27FC236}">
                  <a16:creationId xmlns:a16="http://schemas.microsoft.com/office/drawing/2014/main" id="{10460F6A-B4B3-49CF-8739-0AE5B6BF10BB}"/>
                </a:ext>
              </a:extLst>
            </p:cNvPr>
            <p:cNvGrpSpPr/>
            <p:nvPr/>
          </p:nvGrpSpPr>
          <p:grpSpPr>
            <a:xfrm>
              <a:off x="8036827" y="1227221"/>
              <a:ext cx="309963" cy="54299"/>
              <a:chOff x="9998875" y="558847"/>
              <a:chExt cx="624845" cy="109460"/>
            </a:xfrm>
          </p:grpSpPr>
          <p:sp>
            <p:nvSpPr>
              <p:cNvPr id="67" name="Freeform: Shape 253">
                <a:extLst>
                  <a:ext uri="{FF2B5EF4-FFF2-40B4-BE49-F238E27FC236}">
                    <a16:creationId xmlns:a16="http://schemas.microsoft.com/office/drawing/2014/main" id="{04AD6FE9-F670-43A8-97AF-73D8D1073B1E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54">
                <a:extLst>
                  <a:ext uri="{FF2B5EF4-FFF2-40B4-BE49-F238E27FC236}">
                    <a16:creationId xmlns:a16="http://schemas.microsoft.com/office/drawing/2014/main" id="{84F133C1-A74A-4083-BC69-914CE4A80F91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B5986E44-2FF6-4CE8-A637-2F946A434770}"/>
                </a:ext>
              </a:extLst>
            </p:cNvPr>
            <p:cNvSpPr/>
            <p:nvPr/>
          </p:nvSpPr>
          <p:spPr>
            <a:xfrm>
              <a:off x="7769697" y="1199246"/>
              <a:ext cx="1122721" cy="2982392"/>
            </a:xfrm>
            <a:custGeom>
              <a:avLst/>
              <a:gdLst>
                <a:gd name="connsiteX0" fmla="*/ 899433 w 1122721"/>
                <a:gd name="connsiteY0" fmla="*/ 0 h 2982392"/>
                <a:gd name="connsiteX1" fmla="*/ 964223 w 1122721"/>
                <a:gd name="connsiteY1" fmla="*/ 0 h 2982392"/>
                <a:gd name="connsiteX2" fmla="*/ 1122721 w 1122721"/>
                <a:gd name="connsiteY2" fmla="*/ 158498 h 2982392"/>
                <a:gd name="connsiteX3" fmla="*/ 1122721 w 1122721"/>
                <a:gd name="connsiteY3" fmla="*/ 2823893 h 2982392"/>
                <a:gd name="connsiteX4" fmla="*/ 964223 w 1122721"/>
                <a:gd name="connsiteY4" fmla="*/ 2982392 h 2982392"/>
                <a:gd name="connsiteX5" fmla="*/ 0 w 1122721"/>
                <a:gd name="connsiteY5" fmla="*/ 2982392 h 29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721" h="2982392">
                  <a:moveTo>
                    <a:pt x="899433" y="0"/>
                  </a:moveTo>
                  <a:lnTo>
                    <a:pt x="964223" y="0"/>
                  </a:lnTo>
                  <a:cubicBezTo>
                    <a:pt x="1051763" y="0"/>
                    <a:pt x="1122721" y="70959"/>
                    <a:pt x="1122721" y="158498"/>
                  </a:cubicBezTo>
                  <a:lnTo>
                    <a:pt x="1122721" y="2823893"/>
                  </a:lnTo>
                  <a:cubicBezTo>
                    <a:pt x="1122721" y="2911433"/>
                    <a:pt x="1051763" y="2982392"/>
                    <a:pt x="964223" y="2982392"/>
                  </a:cubicBezTo>
                  <a:lnTo>
                    <a:pt x="0" y="298239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40000"/>
              </a:schemeClr>
            </a:solidFill>
            <a:ln w="789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80">
            <a:extLst>
              <a:ext uri="{FF2B5EF4-FFF2-40B4-BE49-F238E27FC236}">
                <a16:creationId xmlns:a16="http://schemas.microsoft.com/office/drawing/2014/main" id="{7CC4ADA7-CD3E-49D3-BA33-8193BE487D03}"/>
              </a:ext>
            </a:extLst>
          </p:cNvPr>
          <p:cNvGrpSpPr/>
          <p:nvPr/>
        </p:nvGrpSpPr>
        <p:grpSpPr>
          <a:xfrm>
            <a:off x="8930162" y="4391518"/>
            <a:ext cx="754422" cy="754422"/>
            <a:chOff x="3924417" y="4453570"/>
            <a:chExt cx="754422" cy="754422"/>
          </a:xfrm>
        </p:grpSpPr>
        <p:sp>
          <p:nvSpPr>
            <p:cNvPr id="11" name="Oval 62">
              <a:extLst>
                <a:ext uri="{FF2B5EF4-FFF2-40B4-BE49-F238E27FC236}">
                  <a16:creationId xmlns:a16="http://schemas.microsoft.com/office/drawing/2014/main" id="{D50C57EB-AFC5-4638-9B2B-05F1303FB94F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63">
              <a:extLst>
                <a:ext uri="{FF2B5EF4-FFF2-40B4-BE49-F238E27FC236}">
                  <a16:creationId xmlns:a16="http://schemas.microsoft.com/office/drawing/2014/main" id="{1D3E426B-4920-47B8-8CF2-A071C34018F3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Oval 68">
            <a:extLst>
              <a:ext uri="{FF2B5EF4-FFF2-40B4-BE49-F238E27FC236}">
                <a16:creationId xmlns:a16="http://schemas.microsoft.com/office/drawing/2014/main" id="{C509C955-161F-42D7-BA2B-B5220E19D116}"/>
              </a:ext>
            </a:extLst>
          </p:cNvPr>
          <p:cNvSpPr/>
          <p:nvPr/>
        </p:nvSpPr>
        <p:spPr>
          <a:xfrm rot="205243">
            <a:off x="10242217" y="2408934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Oval 68">
            <a:extLst>
              <a:ext uri="{FF2B5EF4-FFF2-40B4-BE49-F238E27FC236}">
                <a16:creationId xmlns:a16="http://schemas.microsoft.com/office/drawing/2014/main" id="{2C7E0549-54A1-4F9E-905A-DEE13D733368}"/>
              </a:ext>
            </a:extLst>
          </p:cNvPr>
          <p:cNvSpPr/>
          <p:nvPr/>
        </p:nvSpPr>
        <p:spPr>
          <a:xfrm rot="285145" flipV="1">
            <a:off x="10168251" y="3843570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Oval 68">
            <a:extLst>
              <a:ext uri="{FF2B5EF4-FFF2-40B4-BE49-F238E27FC236}">
                <a16:creationId xmlns:a16="http://schemas.microsoft.com/office/drawing/2014/main" id="{74B3A143-2FCF-4E73-ADA3-9FCB7CFB1F3F}"/>
              </a:ext>
            </a:extLst>
          </p:cNvPr>
          <p:cNvSpPr/>
          <p:nvPr/>
        </p:nvSpPr>
        <p:spPr>
          <a:xfrm rot="3052891" flipH="1">
            <a:off x="8706664" y="1836311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:a16="http://schemas.microsoft.com/office/drawing/2014/main" id="{3356CC57-2705-41F8-8D52-137A3C1B37F3}"/>
              </a:ext>
            </a:extLst>
          </p:cNvPr>
          <p:cNvSpPr/>
          <p:nvPr/>
        </p:nvSpPr>
        <p:spPr>
          <a:xfrm rot="21302571" flipH="1">
            <a:off x="7171112" y="2395702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Oval 68">
            <a:extLst>
              <a:ext uri="{FF2B5EF4-FFF2-40B4-BE49-F238E27FC236}">
                <a16:creationId xmlns:a16="http://schemas.microsoft.com/office/drawing/2014/main" id="{83A294DA-1D9A-44F9-B245-29745F260F91}"/>
              </a:ext>
            </a:extLst>
          </p:cNvPr>
          <p:cNvSpPr/>
          <p:nvPr/>
        </p:nvSpPr>
        <p:spPr>
          <a:xfrm rot="726905" flipH="1" flipV="1">
            <a:off x="7050383" y="3785113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6C3CA3-965E-434E-A572-50DE30569779}"/>
              </a:ext>
            </a:extLst>
          </p:cNvPr>
          <p:cNvSpPr txBox="1"/>
          <p:nvPr/>
        </p:nvSpPr>
        <p:spPr>
          <a:xfrm>
            <a:off x="1519577" y="1926353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104">
            <a:extLst>
              <a:ext uri="{FF2B5EF4-FFF2-40B4-BE49-F238E27FC236}">
                <a16:creationId xmlns:a16="http://schemas.microsoft.com/office/drawing/2014/main" id="{D91EB45A-610D-45A3-86F8-C60232125208}"/>
              </a:ext>
            </a:extLst>
          </p:cNvPr>
          <p:cNvSpPr/>
          <p:nvPr/>
        </p:nvSpPr>
        <p:spPr>
          <a:xfrm>
            <a:off x="730491" y="1813167"/>
            <a:ext cx="688032" cy="688032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EFAE33-81B1-4F61-96D3-A10B4D438390}"/>
              </a:ext>
            </a:extLst>
          </p:cNvPr>
          <p:cNvSpPr txBox="1"/>
          <p:nvPr/>
        </p:nvSpPr>
        <p:spPr>
          <a:xfrm>
            <a:off x="751951" y="1908275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4038D1-BB50-42B1-95E0-7D393FE5397D}"/>
              </a:ext>
            </a:extLst>
          </p:cNvPr>
          <p:cNvSpPr txBox="1"/>
          <p:nvPr/>
        </p:nvSpPr>
        <p:spPr>
          <a:xfrm>
            <a:off x="1519577" y="2790449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110">
            <a:extLst>
              <a:ext uri="{FF2B5EF4-FFF2-40B4-BE49-F238E27FC236}">
                <a16:creationId xmlns:a16="http://schemas.microsoft.com/office/drawing/2014/main" id="{D3B8DE4D-EB0F-466E-A506-FD3B8FAB9102}"/>
              </a:ext>
            </a:extLst>
          </p:cNvPr>
          <p:cNvSpPr/>
          <p:nvPr/>
        </p:nvSpPr>
        <p:spPr>
          <a:xfrm>
            <a:off x="730491" y="2677263"/>
            <a:ext cx="688032" cy="688032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EA4307-518D-4E35-9092-06C4A00D4078}"/>
              </a:ext>
            </a:extLst>
          </p:cNvPr>
          <p:cNvSpPr txBox="1"/>
          <p:nvPr/>
        </p:nvSpPr>
        <p:spPr>
          <a:xfrm>
            <a:off x="751951" y="2759671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943EBF-31C3-4F8F-A13D-F34FA59D1E05}"/>
              </a:ext>
            </a:extLst>
          </p:cNvPr>
          <p:cNvSpPr txBox="1"/>
          <p:nvPr/>
        </p:nvSpPr>
        <p:spPr>
          <a:xfrm>
            <a:off x="1519577" y="3654545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Oval 114">
            <a:extLst>
              <a:ext uri="{FF2B5EF4-FFF2-40B4-BE49-F238E27FC236}">
                <a16:creationId xmlns:a16="http://schemas.microsoft.com/office/drawing/2014/main" id="{B35D6943-8DAE-41C6-9A06-25A7C23B5743}"/>
              </a:ext>
            </a:extLst>
          </p:cNvPr>
          <p:cNvSpPr/>
          <p:nvPr/>
        </p:nvSpPr>
        <p:spPr>
          <a:xfrm>
            <a:off x="730491" y="3541359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AFF5B7-0C51-4973-B518-CDADA1741C9A}"/>
              </a:ext>
            </a:extLst>
          </p:cNvPr>
          <p:cNvSpPr txBox="1"/>
          <p:nvPr/>
        </p:nvSpPr>
        <p:spPr>
          <a:xfrm>
            <a:off x="751951" y="3636467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10AC75-E368-4929-9AF2-4F2F4DB3A977}"/>
              </a:ext>
            </a:extLst>
          </p:cNvPr>
          <p:cNvSpPr txBox="1"/>
          <p:nvPr/>
        </p:nvSpPr>
        <p:spPr>
          <a:xfrm>
            <a:off x="1519577" y="4518641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118">
            <a:extLst>
              <a:ext uri="{FF2B5EF4-FFF2-40B4-BE49-F238E27FC236}">
                <a16:creationId xmlns:a16="http://schemas.microsoft.com/office/drawing/2014/main" id="{1D9B0E39-BC26-40F2-BF4E-C9192E0E93D1}"/>
              </a:ext>
            </a:extLst>
          </p:cNvPr>
          <p:cNvSpPr/>
          <p:nvPr/>
        </p:nvSpPr>
        <p:spPr>
          <a:xfrm>
            <a:off x="730491" y="4405455"/>
            <a:ext cx="688032" cy="68803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D66441-4C61-4505-A920-A1631BE2EC53}"/>
              </a:ext>
            </a:extLst>
          </p:cNvPr>
          <p:cNvSpPr txBox="1"/>
          <p:nvPr/>
        </p:nvSpPr>
        <p:spPr>
          <a:xfrm>
            <a:off x="751951" y="4487863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3DAE9B-673B-45E8-B844-E00E56F05CEB}"/>
              </a:ext>
            </a:extLst>
          </p:cNvPr>
          <p:cNvSpPr txBox="1"/>
          <p:nvPr/>
        </p:nvSpPr>
        <p:spPr>
          <a:xfrm>
            <a:off x="1519577" y="5382737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122">
            <a:extLst>
              <a:ext uri="{FF2B5EF4-FFF2-40B4-BE49-F238E27FC236}">
                <a16:creationId xmlns:a16="http://schemas.microsoft.com/office/drawing/2014/main" id="{618013FB-64BA-42ED-B308-7AD3A9C6AEBF}"/>
              </a:ext>
            </a:extLst>
          </p:cNvPr>
          <p:cNvSpPr/>
          <p:nvPr/>
        </p:nvSpPr>
        <p:spPr>
          <a:xfrm>
            <a:off x="730491" y="5269551"/>
            <a:ext cx="688032" cy="688032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94CAE3-628F-4418-88FE-E1E90F529336}"/>
              </a:ext>
            </a:extLst>
          </p:cNvPr>
          <p:cNvSpPr txBox="1"/>
          <p:nvPr/>
        </p:nvSpPr>
        <p:spPr>
          <a:xfrm>
            <a:off x="751951" y="5364659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8934E9DE-64AC-4709-84E4-28B8AED2C7EC}"/>
              </a:ext>
            </a:extLst>
          </p:cNvPr>
          <p:cNvSpPr/>
          <p:nvPr/>
        </p:nvSpPr>
        <p:spPr>
          <a:xfrm>
            <a:off x="10672424" y="2683628"/>
            <a:ext cx="429940" cy="3593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9317D2E4-7076-465B-8543-22ABACFFB46A}"/>
              </a:ext>
            </a:extLst>
          </p:cNvPr>
          <p:cNvSpPr/>
          <p:nvPr/>
        </p:nvSpPr>
        <p:spPr>
          <a:xfrm>
            <a:off x="7414358" y="2712488"/>
            <a:ext cx="451418" cy="29667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9F4AA303-43E1-481B-975C-D58BD5677128}"/>
              </a:ext>
            </a:extLst>
          </p:cNvPr>
          <p:cNvSpPr>
            <a:spLocks noChangeAspect="1"/>
          </p:cNvSpPr>
          <p:nvPr/>
        </p:nvSpPr>
        <p:spPr>
          <a:xfrm>
            <a:off x="10560014" y="4092837"/>
            <a:ext cx="388615" cy="39186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E1C8BD06-6EC7-43CB-8DFD-F145B993EC66}"/>
              </a:ext>
            </a:extLst>
          </p:cNvPr>
          <p:cNvSpPr/>
          <p:nvPr/>
        </p:nvSpPr>
        <p:spPr>
          <a:xfrm>
            <a:off x="7326984" y="4047758"/>
            <a:ext cx="406874" cy="3125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6770E3EE-735D-455A-AA40-C4431E9EC8BA}"/>
              </a:ext>
            </a:extLst>
          </p:cNvPr>
          <p:cNvSpPr/>
          <p:nvPr/>
        </p:nvSpPr>
        <p:spPr>
          <a:xfrm rot="2700000">
            <a:off x="9045204" y="1959475"/>
            <a:ext cx="290602" cy="5209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A3FC2521-D09D-49B4-8BA1-AEEF80727145}"/>
              </a:ext>
            </a:extLst>
          </p:cNvPr>
          <p:cNvGrpSpPr/>
          <p:nvPr/>
        </p:nvGrpSpPr>
        <p:grpSpPr>
          <a:xfrm>
            <a:off x="9198294" y="4311678"/>
            <a:ext cx="1312275" cy="2287102"/>
            <a:chOff x="8034021" y="2252110"/>
            <a:chExt cx="1312275" cy="2287102"/>
          </a:xfrm>
        </p:grpSpPr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47573BEA-5082-42EB-8852-DCE062C7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021" y="2252110"/>
              <a:ext cx="1312275" cy="2287102"/>
            </a:xfrm>
            <a:custGeom>
              <a:avLst/>
              <a:gdLst/>
              <a:ahLst/>
              <a:cxnLst/>
              <a:rect l="l" t="t" r="r" b="b"/>
              <a:pathLst>
                <a:path w="1218293" h="2287102">
                  <a:moveTo>
                    <a:pt x="607636" y="0"/>
                  </a:moveTo>
                  <a:lnTo>
                    <a:pt x="646422" y="9444"/>
                  </a:lnTo>
                  <a:lnTo>
                    <a:pt x="679330" y="22429"/>
                  </a:lnTo>
                  <a:lnTo>
                    <a:pt x="709888" y="40136"/>
                  </a:lnTo>
                  <a:lnTo>
                    <a:pt x="736921" y="61384"/>
                  </a:lnTo>
                  <a:lnTo>
                    <a:pt x="761602" y="86173"/>
                  </a:lnTo>
                  <a:lnTo>
                    <a:pt x="782758" y="113323"/>
                  </a:lnTo>
                  <a:lnTo>
                    <a:pt x="801563" y="142835"/>
                  </a:lnTo>
                  <a:lnTo>
                    <a:pt x="819192" y="173526"/>
                  </a:lnTo>
                  <a:lnTo>
                    <a:pt x="834471" y="207759"/>
                  </a:lnTo>
                  <a:lnTo>
                    <a:pt x="848575" y="240812"/>
                  </a:lnTo>
                  <a:lnTo>
                    <a:pt x="862679" y="276226"/>
                  </a:lnTo>
                  <a:lnTo>
                    <a:pt x="875607" y="312820"/>
                  </a:lnTo>
                  <a:lnTo>
                    <a:pt x="888536" y="347053"/>
                  </a:lnTo>
                  <a:lnTo>
                    <a:pt x="901464" y="382466"/>
                  </a:lnTo>
                  <a:lnTo>
                    <a:pt x="915568" y="416699"/>
                  </a:lnTo>
                  <a:lnTo>
                    <a:pt x="935548" y="459195"/>
                  </a:lnTo>
                  <a:lnTo>
                    <a:pt x="959054" y="499331"/>
                  </a:lnTo>
                  <a:lnTo>
                    <a:pt x="983736" y="539466"/>
                  </a:lnTo>
                  <a:lnTo>
                    <a:pt x="1009593" y="579601"/>
                  </a:lnTo>
                  <a:lnTo>
                    <a:pt x="1031924" y="619737"/>
                  </a:lnTo>
                  <a:lnTo>
                    <a:pt x="1053079" y="663413"/>
                  </a:lnTo>
                  <a:lnTo>
                    <a:pt x="1068358" y="707090"/>
                  </a:lnTo>
                  <a:lnTo>
                    <a:pt x="1081287" y="761391"/>
                  </a:lnTo>
                  <a:lnTo>
                    <a:pt x="1089514" y="819233"/>
                  </a:lnTo>
                  <a:lnTo>
                    <a:pt x="1094215" y="881797"/>
                  </a:lnTo>
                  <a:lnTo>
                    <a:pt x="1096566" y="945541"/>
                  </a:lnTo>
                  <a:lnTo>
                    <a:pt x="1097741" y="1010466"/>
                  </a:lnTo>
                  <a:lnTo>
                    <a:pt x="1096566" y="1077751"/>
                  </a:lnTo>
                  <a:lnTo>
                    <a:pt x="1094215" y="1145037"/>
                  </a:lnTo>
                  <a:lnTo>
                    <a:pt x="1091865" y="1212323"/>
                  </a:lnTo>
                  <a:lnTo>
                    <a:pt x="1089514" y="1278428"/>
                  </a:lnTo>
                  <a:lnTo>
                    <a:pt x="1088339" y="1343353"/>
                  </a:lnTo>
                  <a:lnTo>
                    <a:pt x="1087163" y="1404736"/>
                  </a:lnTo>
                  <a:lnTo>
                    <a:pt x="1087163" y="1595969"/>
                  </a:lnTo>
                  <a:lnTo>
                    <a:pt x="1090689" y="1660894"/>
                  </a:lnTo>
                  <a:lnTo>
                    <a:pt x="1096566" y="1724638"/>
                  </a:lnTo>
                  <a:lnTo>
                    <a:pt x="1105968" y="1784841"/>
                  </a:lnTo>
                  <a:lnTo>
                    <a:pt x="1117721" y="1843863"/>
                  </a:lnTo>
                  <a:lnTo>
                    <a:pt x="1131825" y="1902886"/>
                  </a:lnTo>
                  <a:lnTo>
                    <a:pt x="1151805" y="1981976"/>
                  </a:lnTo>
                  <a:lnTo>
                    <a:pt x="1172961" y="2063427"/>
                  </a:lnTo>
                  <a:lnTo>
                    <a:pt x="1191766" y="2146059"/>
                  </a:lnTo>
                  <a:lnTo>
                    <a:pt x="1209396" y="2231051"/>
                  </a:lnTo>
                  <a:lnTo>
                    <a:pt x="1218293" y="2287102"/>
                  </a:lnTo>
                  <a:lnTo>
                    <a:pt x="543568" y="2287102"/>
                  </a:lnTo>
                  <a:lnTo>
                    <a:pt x="511261" y="2205081"/>
                  </a:lnTo>
                  <a:lnTo>
                    <a:pt x="464248" y="2098841"/>
                  </a:lnTo>
                  <a:lnTo>
                    <a:pt x="413710" y="1994961"/>
                  </a:lnTo>
                  <a:lnTo>
                    <a:pt x="364347" y="1894623"/>
                  </a:lnTo>
                  <a:lnTo>
                    <a:pt x="313808" y="1795465"/>
                  </a:lnTo>
                  <a:lnTo>
                    <a:pt x="265621" y="1698668"/>
                  </a:lnTo>
                  <a:lnTo>
                    <a:pt x="222134" y="1605412"/>
                  </a:lnTo>
                  <a:lnTo>
                    <a:pt x="183349" y="1514518"/>
                  </a:lnTo>
                  <a:lnTo>
                    <a:pt x="169245" y="1467300"/>
                  </a:lnTo>
                  <a:lnTo>
                    <a:pt x="164544" y="1421262"/>
                  </a:lnTo>
                  <a:lnTo>
                    <a:pt x="163369" y="1376405"/>
                  </a:lnTo>
                  <a:lnTo>
                    <a:pt x="166894" y="1333909"/>
                  </a:lnTo>
                  <a:lnTo>
                    <a:pt x="171596" y="1293774"/>
                  </a:lnTo>
                  <a:lnTo>
                    <a:pt x="178648" y="1255999"/>
                  </a:lnTo>
                  <a:lnTo>
                    <a:pt x="183349" y="1224127"/>
                  </a:lnTo>
                  <a:lnTo>
                    <a:pt x="186875" y="1173368"/>
                  </a:lnTo>
                  <a:lnTo>
                    <a:pt x="189225" y="1128511"/>
                  </a:lnTo>
                  <a:lnTo>
                    <a:pt x="186875" y="1084834"/>
                  </a:lnTo>
                  <a:lnTo>
                    <a:pt x="184524" y="1039977"/>
                  </a:lnTo>
                  <a:lnTo>
                    <a:pt x="183349" y="997481"/>
                  </a:lnTo>
                  <a:lnTo>
                    <a:pt x="182174" y="972691"/>
                  </a:lnTo>
                  <a:lnTo>
                    <a:pt x="178648" y="951443"/>
                  </a:lnTo>
                  <a:lnTo>
                    <a:pt x="172771" y="933736"/>
                  </a:lnTo>
                  <a:lnTo>
                    <a:pt x="168070" y="917210"/>
                  </a:lnTo>
                  <a:lnTo>
                    <a:pt x="165719" y="906586"/>
                  </a:lnTo>
                  <a:lnTo>
                    <a:pt x="150440" y="861729"/>
                  </a:lnTo>
                  <a:lnTo>
                    <a:pt x="131635" y="820413"/>
                  </a:lnTo>
                  <a:lnTo>
                    <a:pt x="110480" y="779097"/>
                  </a:lnTo>
                  <a:lnTo>
                    <a:pt x="88149" y="740142"/>
                  </a:lnTo>
                  <a:lnTo>
                    <a:pt x="66993" y="701188"/>
                  </a:lnTo>
                  <a:lnTo>
                    <a:pt x="47013" y="664594"/>
                  </a:lnTo>
                  <a:lnTo>
                    <a:pt x="29383" y="626819"/>
                  </a:lnTo>
                  <a:lnTo>
                    <a:pt x="12929" y="589045"/>
                  </a:lnTo>
                  <a:lnTo>
                    <a:pt x="4701" y="550090"/>
                  </a:lnTo>
                  <a:lnTo>
                    <a:pt x="0" y="511135"/>
                  </a:lnTo>
                  <a:lnTo>
                    <a:pt x="3526" y="471000"/>
                  </a:lnTo>
                  <a:lnTo>
                    <a:pt x="16455" y="443850"/>
                  </a:lnTo>
                  <a:lnTo>
                    <a:pt x="30558" y="422601"/>
                  </a:lnTo>
                  <a:lnTo>
                    <a:pt x="47013" y="404895"/>
                  </a:lnTo>
                  <a:lnTo>
                    <a:pt x="65818" y="389549"/>
                  </a:lnTo>
                  <a:lnTo>
                    <a:pt x="84623" y="382466"/>
                  </a:lnTo>
                  <a:lnTo>
                    <a:pt x="97551" y="376564"/>
                  </a:lnTo>
                  <a:lnTo>
                    <a:pt x="111655" y="373022"/>
                  </a:lnTo>
                  <a:lnTo>
                    <a:pt x="129285" y="371842"/>
                  </a:lnTo>
                  <a:lnTo>
                    <a:pt x="180998" y="381286"/>
                  </a:lnTo>
                  <a:lnTo>
                    <a:pt x="232712" y="397812"/>
                  </a:lnTo>
                  <a:lnTo>
                    <a:pt x="280900" y="421421"/>
                  </a:lnTo>
                  <a:lnTo>
                    <a:pt x="326737" y="449752"/>
                  </a:lnTo>
                  <a:lnTo>
                    <a:pt x="370223" y="482804"/>
                  </a:lnTo>
                  <a:lnTo>
                    <a:pt x="407833" y="520579"/>
                  </a:lnTo>
                  <a:lnTo>
                    <a:pt x="440742" y="560714"/>
                  </a:lnTo>
                  <a:lnTo>
                    <a:pt x="468950" y="602030"/>
                  </a:lnTo>
                  <a:lnTo>
                    <a:pt x="490105" y="643346"/>
                  </a:lnTo>
                  <a:lnTo>
                    <a:pt x="503034" y="678759"/>
                  </a:lnTo>
                  <a:lnTo>
                    <a:pt x="513611" y="715353"/>
                  </a:lnTo>
                  <a:lnTo>
                    <a:pt x="521839" y="754308"/>
                  </a:lnTo>
                  <a:lnTo>
                    <a:pt x="531241" y="793263"/>
                  </a:lnTo>
                  <a:lnTo>
                    <a:pt x="541819" y="829857"/>
                  </a:lnTo>
                  <a:lnTo>
                    <a:pt x="553572" y="860548"/>
                  </a:lnTo>
                  <a:lnTo>
                    <a:pt x="572377" y="815691"/>
                  </a:lnTo>
                  <a:lnTo>
                    <a:pt x="585305" y="767293"/>
                  </a:lnTo>
                  <a:lnTo>
                    <a:pt x="598234" y="715353"/>
                  </a:lnTo>
                  <a:lnTo>
                    <a:pt x="601760" y="694105"/>
                  </a:lnTo>
                  <a:lnTo>
                    <a:pt x="602935" y="664594"/>
                  </a:lnTo>
                  <a:lnTo>
                    <a:pt x="606461" y="626819"/>
                  </a:lnTo>
                  <a:lnTo>
                    <a:pt x="607636" y="584323"/>
                  </a:lnTo>
                  <a:lnTo>
                    <a:pt x="608812" y="534744"/>
                  </a:lnTo>
                  <a:lnTo>
                    <a:pt x="608812" y="482804"/>
                  </a:lnTo>
                  <a:lnTo>
                    <a:pt x="608812" y="428504"/>
                  </a:lnTo>
                  <a:lnTo>
                    <a:pt x="608812" y="373022"/>
                  </a:lnTo>
                  <a:lnTo>
                    <a:pt x="608812" y="316361"/>
                  </a:lnTo>
                  <a:lnTo>
                    <a:pt x="608812" y="260880"/>
                  </a:lnTo>
                  <a:lnTo>
                    <a:pt x="608812" y="206579"/>
                  </a:lnTo>
                  <a:lnTo>
                    <a:pt x="608812" y="155820"/>
                  </a:lnTo>
                  <a:lnTo>
                    <a:pt x="608812" y="107421"/>
                  </a:lnTo>
                  <a:lnTo>
                    <a:pt x="607636" y="64925"/>
                  </a:lnTo>
                  <a:lnTo>
                    <a:pt x="607636" y="29512"/>
                  </a:ln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7CB16555-024C-477F-80C9-94C79156B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789" y="2621197"/>
              <a:ext cx="279222" cy="174825"/>
            </a:xfrm>
            <a:custGeom>
              <a:avLst/>
              <a:gdLst/>
              <a:ahLst/>
              <a:cxnLst/>
              <a:rect l="l" t="t" r="r" b="b"/>
              <a:pathLst>
                <a:path w="336474" h="210671">
                  <a:moveTo>
                    <a:pt x="120621" y="0"/>
                  </a:moveTo>
                  <a:lnTo>
                    <a:pt x="182938" y="11380"/>
                  </a:lnTo>
                  <a:lnTo>
                    <a:pt x="245256" y="31295"/>
                  </a:lnTo>
                  <a:lnTo>
                    <a:pt x="303324" y="59745"/>
                  </a:lnTo>
                  <a:lnTo>
                    <a:pt x="332670" y="77883"/>
                  </a:lnTo>
                  <a:cubicBezTo>
                    <a:pt x="332806" y="78828"/>
                    <a:pt x="332945" y="79773"/>
                    <a:pt x="333084" y="80717"/>
                  </a:cubicBezTo>
                  <a:cubicBezTo>
                    <a:pt x="333084" y="88459"/>
                    <a:pt x="340712" y="94291"/>
                    <a:pt x="333084" y="103924"/>
                  </a:cubicBezTo>
                  <a:lnTo>
                    <a:pt x="293980" y="102376"/>
                  </a:lnTo>
                  <a:lnTo>
                    <a:pt x="259572" y="105473"/>
                  </a:lnTo>
                  <a:lnTo>
                    <a:pt x="229861" y="111667"/>
                  </a:lnTo>
                  <a:lnTo>
                    <a:pt x="204847" y="120938"/>
                  </a:lnTo>
                  <a:lnTo>
                    <a:pt x="179832" y="134875"/>
                  </a:lnTo>
                  <a:lnTo>
                    <a:pt x="161080" y="151888"/>
                  </a:lnTo>
                  <a:lnTo>
                    <a:pt x="140728" y="168902"/>
                  </a:lnTo>
                  <a:lnTo>
                    <a:pt x="123541" y="189012"/>
                  </a:lnTo>
                  <a:lnTo>
                    <a:pt x="104788" y="210671"/>
                  </a:lnTo>
                  <a:lnTo>
                    <a:pt x="87568" y="210671"/>
                  </a:lnTo>
                  <a:lnTo>
                    <a:pt x="75077" y="207574"/>
                  </a:lnTo>
                  <a:lnTo>
                    <a:pt x="65684" y="201380"/>
                  </a:lnTo>
                  <a:lnTo>
                    <a:pt x="54726" y="193658"/>
                  </a:lnTo>
                  <a:lnTo>
                    <a:pt x="45366" y="187464"/>
                  </a:lnTo>
                  <a:lnTo>
                    <a:pt x="29711" y="173547"/>
                  </a:lnTo>
                  <a:lnTo>
                    <a:pt x="17187" y="156534"/>
                  </a:lnTo>
                  <a:lnTo>
                    <a:pt x="7828" y="137972"/>
                  </a:lnTo>
                  <a:cubicBezTo>
                    <a:pt x="5230" y="130229"/>
                    <a:pt x="2598" y="122507"/>
                    <a:pt x="0" y="114764"/>
                  </a:cubicBezTo>
                  <a:lnTo>
                    <a:pt x="0" y="86911"/>
                  </a:lnTo>
                  <a:lnTo>
                    <a:pt x="9393" y="57529"/>
                  </a:lnTo>
                  <a:lnTo>
                    <a:pt x="39885" y="24811"/>
                  </a:lnTo>
                  <a:lnTo>
                    <a:pt x="44141" y="21338"/>
                  </a:lnTo>
                  <a:lnTo>
                    <a:pt x="66802" y="12803"/>
                  </a:lnTo>
                  <a:lnTo>
                    <a:pt x="82381" y="5690"/>
                  </a:lnTo>
                  <a:lnTo>
                    <a:pt x="99377" y="1423"/>
                  </a:lnTo>
                  <a:close/>
                </a:path>
              </a:pathLst>
            </a:custGeom>
            <a:solidFill>
              <a:srgbClr val="FEF0E9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21203DB9-D539-4A02-97E8-0C82B8D456A2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0ED177B3-F7FA-41C5-B11D-22B69247C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</a:t>
            </a:r>
            <a:r>
              <a:rPr lang="ko-KR" altLang="en-US" dirty="0"/>
              <a:t> </a:t>
            </a:r>
            <a:r>
              <a:rPr lang="en-US" altLang="ko-KR" dirty="0"/>
              <a:t>&amp; Contents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2B0F34-CDDF-4302-83BF-BFEA2E95EFAE}"/>
              </a:ext>
            </a:extLst>
          </p:cNvPr>
          <p:cNvSpPr txBox="1"/>
          <p:nvPr/>
        </p:nvSpPr>
        <p:spPr>
          <a:xfrm>
            <a:off x="1171631" y="1567697"/>
            <a:ext cx="984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BDBA0D-E97B-4240-8F11-D7C4A9E1341C}"/>
              </a:ext>
            </a:extLst>
          </p:cNvPr>
          <p:cNvSpPr txBox="1"/>
          <p:nvPr/>
        </p:nvSpPr>
        <p:spPr>
          <a:xfrm>
            <a:off x="3769867" y="2493948"/>
            <a:ext cx="46805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60C4CC4-A098-4ADE-B018-B273CCF30E3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154C054-6C64-4E82-8A6D-68F2A82E6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9153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5D1E9383-4DB5-432F-ACF8-D6D5CCFEE0C0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E86BFB-EFFB-4FF6-9E47-94B47C1A57E0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DB05C9-9B3C-4DFA-A144-5FF26FDE41DB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C8D7131-0923-41DE-8669-06E34867A73F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F1A2FF-FE98-401B-B21F-7AF5042CB967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BAC259-579D-4C24-A623-3759944244B9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6C46C66-8337-4B6D-86DD-6FBB95BCB902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36C0D1-D47E-440D-939A-9D1F50C113A8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553E63-37C6-4EFA-9115-E7FCDA642E8F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1BA1695-B309-4313-A8C9-C9B4EE78C774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89BD8D-3851-46AF-A10B-E811EA1A396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4959DA-B105-4700-8230-CF1B61869075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CFE6136-8F0A-4A35-B239-532D3836786C}"/>
              </a:ext>
            </a:extLst>
          </p:cNvPr>
          <p:cNvGrpSpPr/>
          <p:nvPr/>
        </p:nvGrpSpPr>
        <p:grpSpPr>
          <a:xfrm>
            <a:off x="923364" y="4625796"/>
            <a:ext cx="579476" cy="579476"/>
            <a:chOff x="380189" y="2080265"/>
            <a:chExt cx="579476" cy="579476"/>
          </a:xfrm>
          <a:solidFill>
            <a:schemeClr val="bg1"/>
          </a:solidFill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C664E6E4-B40E-4804-A113-5A1BCFFD531F}"/>
                </a:ext>
              </a:extLst>
            </p:cNvPr>
            <p:cNvSpPr/>
            <p:nvPr/>
          </p:nvSpPr>
          <p:spPr>
            <a:xfrm rot="18900000">
              <a:off x="380189" y="2080265"/>
              <a:ext cx="579476" cy="579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D73B96-D1D7-4ABC-B501-52E1412C6E97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6E9E920-E700-4A35-97B9-4E00CA70B8C1}"/>
              </a:ext>
            </a:extLst>
          </p:cNvPr>
          <p:cNvGrpSpPr/>
          <p:nvPr/>
        </p:nvGrpSpPr>
        <p:grpSpPr>
          <a:xfrm>
            <a:off x="6223277" y="4625796"/>
            <a:ext cx="579476" cy="579476"/>
            <a:chOff x="380189" y="2080265"/>
            <a:chExt cx="579476" cy="579476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5C9744DB-9965-4952-A8CC-3101D1BDEE49}"/>
                </a:ext>
              </a:extLst>
            </p:cNvPr>
            <p:cNvSpPr/>
            <p:nvPr/>
          </p:nvSpPr>
          <p:spPr>
            <a:xfrm rot="18900000">
              <a:off x="380189" y="2080265"/>
              <a:ext cx="579476" cy="579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FD0DBA-93F3-45A0-829F-5F34849035D6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AF8195E-CECB-4995-BEA1-41FDE4E5D1E2}"/>
              </a:ext>
            </a:extLst>
          </p:cNvPr>
          <p:cNvGrpSpPr/>
          <p:nvPr/>
        </p:nvGrpSpPr>
        <p:grpSpPr>
          <a:xfrm>
            <a:off x="925015" y="5454186"/>
            <a:ext cx="579476" cy="579476"/>
            <a:chOff x="380189" y="2080265"/>
            <a:chExt cx="579476" cy="579476"/>
          </a:xfrm>
          <a:solidFill>
            <a:schemeClr val="accent2"/>
          </a:solidFill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8938D797-3283-4E90-9EE7-0FB4228FED2B}"/>
                </a:ext>
              </a:extLst>
            </p:cNvPr>
            <p:cNvSpPr/>
            <p:nvPr/>
          </p:nvSpPr>
          <p:spPr>
            <a:xfrm rot="18900000">
              <a:off x="380189" y="2080265"/>
              <a:ext cx="579476" cy="5794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B91B65-E310-4956-B17C-24507F9F5FE3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77E60351-A6BE-4BBA-A024-6C8939E25987}"/>
              </a:ext>
            </a:extLst>
          </p:cNvPr>
          <p:cNvGrpSpPr/>
          <p:nvPr/>
        </p:nvGrpSpPr>
        <p:grpSpPr>
          <a:xfrm>
            <a:off x="6224928" y="5454186"/>
            <a:ext cx="579476" cy="579476"/>
            <a:chOff x="380189" y="2080265"/>
            <a:chExt cx="579476" cy="579476"/>
          </a:xfrm>
        </p:grpSpPr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E4295AB3-62AF-40AB-8A3C-AA0260427000}"/>
                </a:ext>
              </a:extLst>
            </p:cNvPr>
            <p:cNvSpPr/>
            <p:nvPr/>
          </p:nvSpPr>
          <p:spPr>
            <a:xfrm rot="18900000">
              <a:off x="380189" y="2080265"/>
              <a:ext cx="579476" cy="5794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19747A-8917-4593-8CB2-8E6589508F1E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CE598190-6C41-4ECA-A2FC-BD68BF5A062D}"/>
              </a:ext>
            </a:extLst>
          </p:cNvPr>
          <p:cNvGrpSpPr/>
          <p:nvPr/>
        </p:nvGrpSpPr>
        <p:grpSpPr>
          <a:xfrm flipH="1">
            <a:off x="6237920" y="2325730"/>
            <a:ext cx="1233291" cy="2180818"/>
            <a:chOff x="4748872" y="1861088"/>
            <a:chExt cx="1233291" cy="2180818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893CCFFA-7B59-4799-B2B7-825F1DEA87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8872" y="3841849"/>
              <a:ext cx="635276" cy="174566"/>
            </a:xfrm>
            <a:prstGeom prst="bentConnector3">
              <a:avLst>
                <a:gd name="adj1" fmla="val -65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BFDBF005-0D10-4BB9-B775-6E12B20C929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99598" y="2359340"/>
              <a:ext cx="2180818" cy="1184313"/>
            </a:xfrm>
            <a:prstGeom prst="bentConnector3">
              <a:avLst>
                <a:gd name="adj1" fmla="val 99677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ABFEE239-AA62-4FEF-9154-79CA42832D3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54684" y="3010552"/>
              <a:ext cx="1188719" cy="839994"/>
            </a:xfrm>
            <a:prstGeom prst="bentConnector3">
              <a:avLst>
                <a:gd name="adj1" fmla="val 99331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27">
            <a:extLst>
              <a:ext uri="{FF2B5EF4-FFF2-40B4-BE49-F238E27FC236}">
                <a16:creationId xmlns:a16="http://schemas.microsoft.com/office/drawing/2014/main" id="{2AD9628C-049D-4690-8168-33C491882359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9EF3B73E-3B18-4042-8ED3-EA2077BB712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181B2A09-0729-4F85-B073-F4025922EEC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3A2D1F69-3DD4-4569-AC40-0F33879838A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48">
            <a:extLst>
              <a:ext uri="{FF2B5EF4-FFF2-40B4-BE49-F238E27FC236}">
                <a16:creationId xmlns:a16="http://schemas.microsoft.com/office/drawing/2014/main" id="{7DD95531-51B0-4ABF-BD03-6EAC8E53256C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49">
            <a:extLst>
              <a:ext uri="{FF2B5EF4-FFF2-40B4-BE49-F238E27FC236}">
                <a16:creationId xmlns:a16="http://schemas.microsoft.com/office/drawing/2014/main" id="{614082EB-24FE-4560-A38C-242762D049CF}"/>
              </a:ext>
            </a:extLst>
          </p:cNvPr>
          <p:cNvSpPr/>
          <p:nvPr/>
        </p:nvSpPr>
        <p:spPr>
          <a:xfrm>
            <a:off x="7274547" y="2980287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6FBFA5F6-AD08-4282-AF02-6D73CB3AB390}"/>
              </a:ext>
            </a:extLst>
          </p:cNvPr>
          <p:cNvSpPr/>
          <p:nvPr/>
        </p:nvSpPr>
        <p:spPr>
          <a:xfrm>
            <a:off x="7274547" y="3970677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51">
            <a:extLst>
              <a:ext uri="{FF2B5EF4-FFF2-40B4-BE49-F238E27FC236}">
                <a16:creationId xmlns:a16="http://schemas.microsoft.com/office/drawing/2014/main" id="{D5F903EF-7D8B-45A4-B0E2-669465148FE8}"/>
              </a:ext>
            </a:extLst>
          </p:cNvPr>
          <p:cNvSpPr/>
          <p:nvPr/>
        </p:nvSpPr>
        <p:spPr>
          <a:xfrm>
            <a:off x="7274547" y="1989895"/>
            <a:ext cx="671669" cy="671669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52">
            <a:extLst>
              <a:ext uri="{FF2B5EF4-FFF2-40B4-BE49-F238E27FC236}">
                <a16:creationId xmlns:a16="http://schemas.microsoft.com/office/drawing/2014/main" id="{C642DECF-7ABB-4675-BD1F-9DE5805453F3}"/>
              </a:ext>
            </a:extLst>
          </p:cNvPr>
          <p:cNvSpPr/>
          <p:nvPr/>
        </p:nvSpPr>
        <p:spPr>
          <a:xfrm>
            <a:off x="4280881" y="2485091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53">
            <a:extLst>
              <a:ext uri="{FF2B5EF4-FFF2-40B4-BE49-F238E27FC236}">
                <a16:creationId xmlns:a16="http://schemas.microsoft.com/office/drawing/2014/main" id="{E1D7E890-52A0-4A9E-BD7E-0B5E7F8333E8}"/>
              </a:ext>
            </a:extLst>
          </p:cNvPr>
          <p:cNvSpPr/>
          <p:nvPr/>
        </p:nvSpPr>
        <p:spPr>
          <a:xfrm>
            <a:off x="4280881" y="3475483"/>
            <a:ext cx="671669" cy="671669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Donut 15">
            <a:extLst>
              <a:ext uri="{FF2B5EF4-FFF2-40B4-BE49-F238E27FC236}">
                <a16:creationId xmlns:a16="http://schemas.microsoft.com/office/drawing/2014/main" id="{55DF10C8-18C7-4B38-8C31-8C59AA64DA22}"/>
              </a:ext>
            </a:extLst>
          </p:cNvPr>
          <p:cNvSpPr>
            <a:spLocks/>
          </p:cNvSpPr>
          <p:nvPr/>
        </p:nvSpPr>
        <p:spPr>
          <a:xfrm>
            <a:off x="4407092" y="2613802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D25F57A3-52B8-46A0-B93A-349D70384FBF}"/>
              </a:ext>
            </a:extLst>
          </p:cNvPr>
          <p:cNvSpPr/>
          <p:nvPr/>
        </p:nvSpPr>
        <p:spPr>
          <a:xfrm>
            <a:off x="4425530" y="3594044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03C52BBD-9B9D-4E79-80F0-657080DFA3A2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Block Arc 5">
            <a:extLst>
              <a:ext uri="{FF2B5EF4-FFF2-40B4-BE49-F238E27FC236}">
                <a16:creationId xmlns:a16="http://schemas.microsoft.com/office/drawing/2014/main" id="{F3F8B5DA-02EA-4C66-8231-3275D76A7025}"/>
              </a:ext>
            </a:extLst>
          </p:cNvPr>
          <p:cNvSpPr>
            <a:spLocks noChangeAspect="1"/>
          </p:cNvSpPr>
          <p:nvPr/>
        </p:nvSpPr>
        <p:spPr>
          <a:xfrm rot="10800000">
            <a:off x="7436469" y="3123059"/>
            <a:ext cx="353424" cy="381116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D820919A-69F6-40AA-BA33-F96546C6B326}"/>
              </a:ext>
            </a:extLst>
          </p:cNvPr>
          <p:cNvSpPr>
            <a:spLocks noChangeAspect="1"/>
          </p:cNvSpPr>
          <p:nvPr/>
        </p:nvSpPr>
        <p:spPr>
          <a:xfrm>
            <a:off x="7451733" y="4099940"/>
            <a:ext cx="320785" cy="381117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Freeform: Shape 62">
            <a:extLst>
              <a:ext uri="{FF2B5EF4-FFF2-40B4-BE49-F238E27FC236}">
                <a16:creationId xmlns:a16="http://schemas.microsoft.com/office/drawing/2014/main" id="{FB2ECC1E-2FA3-49AC-B169-08F584B991AB}"/>
              </a:ext>
            </a:extLst>
          </p:cNvPr>
          <p:cNvSpPr/>
          <p:nvPr/>
        </p:nvSpPr>
        <p:spPr>
          <a:xfrm>
            <a:off x="7436469" y="2153475"/>
            <a:ext cx="336049" cy="397579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66">
            <a:extLst>
              <a:ext uri="{FF2B5EF4-FFF2-40B4-BE49-F238E27FC236}">
                <a16:creationId xmlns:a16="http://schemas.microsoft.com/office/drawing/2014/main" id="{180E0D3D-E9B3-47A0-9C91-0C7C6B9150C0}"/>
              </a:ext>
            </a:extLst>
          </p:cNvPr>
          <p:cNvGrpSpPr/>
          <p:nvPr/>
        </p:nvGrpSpPr>
        <p:grpSpPr>
          <a:xfrm>
            <a:off x="4441913" y="4612140"/>
            <a:ext cx="3336427" cy="2261435"/>
            <a:chOff x="8575466" y="4002385"/>
            <a:chExt cx="4090559" cy="2772587"/>
          </a:xfrm>
        </p:grpSpPr>
        <p:sp>
          <p:nvSpPr>
            <p:cNvPr id="24" name="Freeform: Shape 67">
              <a:extLst>
                <a:ext uri="{FF2B5EF4-FFF2-40B4-BE49-F238E27FC236}">
                  <a16:creationId xmlns:a16="http://schemas.microsoft.com/office/drawing/2014/main" id="{48CECCD1-EF00-41D8-9343-56482E9FC96E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8">
              <a:extLst>
                <a:ext uri="{FF2B5EF4-FFF2-40B4-BE49-F238E27FC236}">
                  <a16:creationId xmlns:a16="http://schemas.microsoft.com/office/drawing/2014/main" id="{83F584B4-F6C1-48CF-8239-C3DD59D97BF5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69">
              <a:extLst>
                <a:ext uri="{FF2B5EF4-FFF2-40B4-BE49-F238E27FC236}">
                  <a16:creationId xmlns:a16="http://schemas.microsoft.com/office/drawing/2014/main" id="{3AE57D4D-7139-4B6C-A5C0-DF85C24C813C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70">
              <a:extLst>
                <a:ext uri="{FF2B5EF4-FFF2-40B4-BE49-F238E27FC236}">
                  <a16:creationId xmlns:a16="http://schemas.microsoft.com/office/drawing/2014/main" id="{98822596-CC66-477B-8E3A-C08ED3FB3B45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1">
              <a:extLst>
                <a:ext uri="{FF2B5EF4-FFF2-40B4-BE49-F238E27FC236}">
                  <a16:creationId xmlns:a16="http://schemas.microsoft.com/office/drawing/2014/main" id="{848DD06B-DB64-4F25-B6A2-FD009AF3F1FC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2">
              <a:extLst>
                <a:ext uri="{FF2B5EF4-FFF2-40B4-BE49-F238E27FC236}">
                  <a16:creationId xmlns:a16="http://schemas.microsoft.com/office/drawing/2014/main" id="{9A883E9A-C8A7-43DD-8A9A-89DFB38B2CAF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3">
              <a:extLst>
                <a:ext uri="{FF2B5EF4-FFF2-40B4-BE49-F238E27FC236}">
                  <a16:creationId xmlns:a16="http://schemas.microsoft.com/office/drawing/2014/main" id="{AF3032BF-3BF4-4AAD-BB21-4E891C4CAF32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4">
              <a:extLst>
                <a:ext uri="{FF2B5EF4-FFF2-40B4-BE49-F238E27FC236}">
                  <a16:creationId xmlns:a16="http://schemas.microsoft.com/office/drawing/2014/main" id="{3631F904-9746-43AC-BB7C-847B579D3024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75">
              <a:extLst>
                <a:ext uri="{FF2B5EF4-FFF2-40B4-BE49-F238E27FC236}">
                  <a16:creationId xmlns:a16="http://schemas.microsoft.com/office/drawing/2014/main" id="{D05CE1B9-346C-45DA-93B0-3F7F8D62F33A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6">
              <a:extLst>
                <a:ext uri="{FF2B5EF4-FFF2-40B4-BE49-F238E27FC236}">
                  <a16:creationId xmlns:a16="http://schemas.microsoft.com/office/drawing/2014/main" id="{67B8BF12-EA0D-4F4E-9162-43C7A3078637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77">
              <a:extLst>
                <a:ext uri="{FF2B5EF4-FFF2-40B4-BE49-F238E27FC236}">
                  <a16:creationId xmlns:a16="http://schemas.microsoft.com/office/drawing/2014/main" id="{005FD1F9-CAEF-4532-8CA0-C1522FE45FB9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78">
              <a:extLst>
                <a:ext uri="{FF2B5EF4-FFF2-40B4-BE49-F238E27FC236}">
                  <a16:creationId xmlns:a16="http://schemas.microsoft.com/office/drawing/2014/main" id="{6825F2EC-255D-4A9A-95AC-2AEF3538F99E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79">
              <a:extLst>
                <a:ext uri="{FF2B5EF4-FFF2-40B4-BE49-F238E27FC236}">
                  <a16:creationId xmlns:a16="http://schemas.microsoft.com/office/drawing/2014/main" id="{79ED6F50-7AE7-4830-A487-DCA01D185462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80">
              <a:extLst>
                <a:ext uri="{FF2B5EF4-FFF2-40B4-BE49-F238E27FC236}">
                  <a16:creationId xmlns:a16="http://schemas.microsoft.com/office/drawing/2014/main" id="{DD0E0BB1-9145-447C-AA01-49144F83664B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24">
              <a:extLst>
                <a:ext uri="{FF2B5EF4-FFF2-40B4-BE49-F238E27FC236}">
                  <a16:creationId xmlns:a16="http://schemas.microsoft.com/office/drawing/2014/main" id="{89E3FEBE-BEEC-44F1-81C1-64E7F6037A2F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82">
              <a:extLst>
                <a:ext uri="{FF2B5EF4-FFF2-40B4-BE49-F238E27FC236}">
                  <a16:creationId xmlns:a16="http://schemas.microsoft.com/office/drawing/2014/main" id="{98957CF5-9E0C-44B8-BFCC-76D45C764A0C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93">
            <a:extLst>
              <a:ext uri="{FF2B5EF4-FFF2-40B4-BE49-F238E27FC236}">
                <a16:creationId xmlns:a16="http://schemas.microsoft.com/office/drawing/2014/main" id="{5707F87E-3328-4634-B701-0483F1EB7496}"/>
              </a:ext>
            </a:extLst>
          </p:cNvPr>
          <p:cNvGrpSpPr/>
          <p:nvPr/>
        </p:nvGrpSpPr>
        <p:grpSpPr>
          <a:xfrm>
            <a:off x="896731" y="1483736"/>
            <a:ext cx="3210452" cy="693592"/>
            <a:chOff x="1719682" y="1781001"/>
            <a:chExt cx="1349041" cy="69359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A3A621-52E5-42B2-944A-33987D7923E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6C490F-C8E5-4EEF-9940-D658A6131D87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96">
            <a:extLst>
              <a:ext uri="{FF2B5EF4-FFF2-40B4-BE49-F238E27FC236}">
                <a16:creationId xmlns:a16="http://schemas.microsoft.com/office/drawing/2014/main" id="{358F1D00-063F-4CFA-87EB-1EBCEC34ED08}"/>
              </a:ext>
            </a:extLst>
          </p:cNvPr>
          <p:cNvGrpSpPr/>
          <p:nvPr/>
        </p:nvGrpSpPr>
        <p:grpSpPr>
          <a:xfrm>
            <a:off x="896731" y="2516066"/>
            <a:ext cx="3210452" cy="693592"/>
            <a:chOff x="1719682" y="1781001"/>
            <a:chExt cx="1349041" cy="6935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2A9A19-F973-476A-A31A-3BF7F6118468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7E4395-601F-42C2-A363-8D776172933F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02">
            <a:extLst>
              <a:ext uri="{FF2B5EF4-FFF2-40B4-BE49-F238E27FC236}">
                <a16:creationId xmlns:a16="http://schemas.microsoft.com/office/drawing/2014/main" id="{2F6B785F-E5AA-4B5E-B2D4-A89B2008FA57}"/>
              </a:ext>
            </a:extLst>
          </p:cNvPr>
          <p:cNvGrpSpPr/>
          <p:nvPr/>
        </p:nvGrpSpPr>
        <p:grpSpPr>
          <a:xfrm>
            <a:off x="896731" y="3548395"/>
            <a:ext cx="3210452" cy="693592"/>
            <a:chOff x="1719682" y="1781001"/>
            <a:chExt cx="1349041" cy="69359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36D18C-19F7-4CE2-A698-18F28CA2995B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7C71942-AC4D-4CD4-93F6-FF986C35161B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05">
            <a:extLst>
              <a:ext uri="{FF2B5EF4-FFF2-40B4-BE49-F238E27FC236}">
                <a16:creationId xmlns:a16="http://schemas.microsoft.com/office/drawing/2014/main" id="{8701405F-1027-4ACE-8FBF-96A2424E049B}"/>
              </a:ext>
            </a:extLst>
          </p:cNvPr>
          <p:cNvGrpSpPr/>
          <p:nvPr/>
        </p:nvGrpSpPr>
        <p:grpSpPr>
          <a:xfrm>
            <a:off x="8105756" y="1920210"/>
            <a:ext cx="3210452" cy="693592"/>
            <a:chOff x="1719682" y="1781001"/>
            <a:chExt cx="1349041" cy="69359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A95A57-E351-4065-8BDB-506ECE6F8C2B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B96D52-7369-4083-B4D6-5CE8201ED0FD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08">
            <a:extLst>
              <a:ext uri="{FF2B5EF4-FFF2-40B4-BE49-F238E27FC236}">
                <a16:creationId xmlns:a16="http://schemas.microsoft.com/office/drawing/2014/main" id="{D4CC1784-DBFC-455D-B9A0-1BACDF9DB456}"/>
              </a:ext>
            </a:extLst>
          </p:cNvPr>
          <p:cNvGrpSpPr/>
          <p:nvPr/>
        </p:nvGrpSpPr>
        <p:grpSpPr>
          <a:xfrm>
            <a:off x="8105756" y="2952540"/>
            <a:ext cx="3210452" cy="693592"/>
            <a:chOff x="1719682" y="1781001"/>
            <a:chExt cx="1349041" cy="6935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53440F-878D-48FE-BAA6-5A6EC39C073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D568F-65D0-4B1A-8C3C-5011E64B261B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11">
            <a:extLst>
              <a:ext uri="{FF2B5EF4-FFF2-40B4-BE49-F238E27FC236}">
                <a16:creationId xmlns:a16="http://schemas.microsoft.com/office/drawing/2014/main" id="{63BA3683-CF5B-408F-9CCE-1BFD3946CC62}"/>
              </a:ext>
            </a:extLst>
          </p:cNvPr>
          <p:cNvGrpSpPr/>
          <p:nvPr/>
        </p:nvGrpSpPr>
        <p:grpSpPr>
          <a:xfrm>
            <a:off x="8105756" y="3984869"/>
            <a:ext cx="3210452" cy="693592"/>
            <a:chOff x="1719682" y="1781001"/>
            <a:chExt cx="1349041" cy="6935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FFA839-9853-4A00-8E41-787F8B1BB038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25B53C4-8C4D-4056-A110-497AE8647399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6BED56-8C50-432B-B9EB-5BA7ED1BB3FF}"/>
              </a:ext>
            </a:extLst>
          </p:cNvPr>
          <p:cNvSpPr/>
          <p:nvPr/>
        </p:nvSpPr>
        <p:spPr>
          <a:xfrm>
            <a:off x="1057275" y="247567"/>
            <a:ext cx="10077450" cy="676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97C458-72BE-40A1-8EE2-254C1FE69E6F}"/>
              </a:ext>
            </a:extLst>
          </p:cNvPr>
          <p:cNvSpPr/>
          <p:nvPr/>
        </p:nvSpPr>
        <p:spPr>
          <a:xfrm>
            <a:off x="1057275" y="1038142"/>
            <a:ext cx="10077450" cy="676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DB7D4D-EB92-4113-ACE0-A22A02B01B07}"/>
              </a:ext>
            </a:extLst>
          </p:cNvPr>
          <p:cNvSpPr/>
          <p:nvPr/>
        </p:nvSpPr>
        <p:spPr>
          <a:xfrm>
            <a:off x="1057275" y="1828717"/>
            <a:ext cx="10077450" cy="676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46EAF-AFDD-4450-BEB6-FE5BCA16646D}"/>
              </a:ext>
            </a:extLst>
          </p:cNvPr>
          <p:cNvSpPr txBox="1"/>
          <p:nvPr/>
        </p:nvSpPr>
        <p:spPr>
          <a:xfrm>
            <a:off x="9121379" y="3240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E81E4-3F6C-468F-AE10-2DB511D3A561}"/>
              </a:ext>
            </a:extLst>
          </p:cNvPr>
          <p:cNvSpPr txBox="1"/>
          <p:nvPr/>
        </p:nvSpPr>
        <p:spPr>
          <a:xfrm>
            <a:off x="9121379" y="108133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0DD4A-1FAE-4605-989F-73C2FFC4F167}"/>
              </a:ext>
            </a:extLst>
          </p:cNvPr>
          <p:cNvSpPr txBox="1"/>
          <p:nvPr/>
        </p:nvSpPr>
        <p:spPr>
          <a:xfrm>
            <a:off x="9121379" y="19052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2FFAB-5FD9-4815-9147-02202CCC71B6}"/>
              </a:ext>
            </a:extLst>
          </p:cNvPr>
          <p:cNvSpPr txBox="1"/>
          <p:nvPr/>
        </p:nvSpPr>
        <p:spPr>
          <a:xfrm>
            <a:off x="6654803" y="34426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24C23-1811-44F9-B9A3-EBC782C234CD}"/>
              </a:ext>
            </a:extLst>
          </p:cNvPr>
          <p:cNvSpPr txBox="1"/>
          <p:nvPr/>
        </p:nvSpPr>
        <p:spPr>
          <a:xfrm>
            <a:off x="4608369" y="34426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CDFC2-A47F-4839-BB81-C4D0FF247FEC}"/>
              </a:ext>
            </a:extLst>
          </p:cNvPr>
          <p:cNvSpPr txBox="1"/>
          <p:nvPr/>
        </p:nvSpPr>
        <p:spPr>
          <a:xfrm>
            <a:off x="1321455" y="35487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983FF-A7EC-4C80-8263-8AF182A94868}"/>
              </a:ext>
            </a:extLst>
          </p:cNvPr>
          <p:cNvSpPr txBox="1"/>
          <p:nvPr/>
        </p:nvSpPr>
        <p:spPr>
          <a:xfrm>
            <a:off x="6654803" y="113850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2DBAE-F216-48A8-B5C4-8F0ECCA4AA9F}"/>
              </a:ext>
            </a:extLst>
          </p:cNvPr>
          <p:cNvSpPr txBox="1"/>
          <p:nvPr/>
        </p:nvSpPr>
        <p:spPr>
          <a:xfrm>
            <a:off x="4608369" y="113850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517DD-C053-4CB5-8887-494807EC1C8C}"/>
              </a:ext>
            </a:extLst>
          </p:cNvPr>
          <p:cNvSpPr txBox="1"/>
          <p:nvPr/>
        </p:nvSpPr>
        <p:spPr>
          <a:xfrm>
            <a:off x="1321455" y="114911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23FD7-F21B-49AE-864F-F39784276E9D}"/>
              </a:ext>
            </a:extLst>
          </p:cNvPr>
          <p:cNvSpPr txBox="1"/>
          <p:nvPr/>
        </p:nvSpPr>
        <p:spPr>
          <a:xfrm>
            <a:off x="6654803" y="193274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FEA83-3DFD-4C1A-A4E4-239A7038B333}"/>
              </a:ext>
            </a:extLst>
          </p:cNvPr>
          <p:cNvSpPr txBox="1"/>
          <p:nvPr/>
        </p:nvSpPr>
        <p:spPr>
          <a:xfrm>
            <a:off x="4608369" y="193274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37C8D-38B3-48CC-B9E6-701118C179EF}"/>
              </a:ext>
            </a:extLst>
          </p:cNvPr>
          <p:cNvSpPr txBox="1"/>
          <p:nvPr/>
        </p:nvSpPr>
        <p:spPr>
          <a:xfrm>
            <a:off x="1321455" y="194335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48B71-1C35-4A19-93BE-6E95E909B19B}"/>
              </a:ext>
            </a:extLst>
          </p:cNvPr>
          <p:cNvSpPr txBox="1"/>
          <p:nvPr/>
        </p:nvSpPr>
        <p:spPr>
          <a:xfrm>
            <a:off x="3767570" y="459942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ln w="19050">
                <a:solidFill>
                  <a:schemeClr val="bg1"/>
                </a:solidFill>
              </a:ln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472DA5A6-84BE-4D3A-9548-9D13E4E18306}"/>
              </a:ext>
            </a:extLst>
          </p:cNvPr>
          <p:cNvGrpSpPr/>
          <p:nvPr/>
        </p:nvGrpSpPr>
        <p:grpSpPr>
          <a:xfrm rot="21036197">
            <a:off x="341852" y="3349646"/>
            <a:ext cx="4273423" cy="2374841"/>
            <a:chOff x="5051552" y="794679"/>
            <a:chExt cx="6540029" cy="3634447"/>
          </a:xfrm>
        </p:grpSpPr>
        <p:sp>
          <p:nvSpPr>
            <p:cNvPr id="4" name="Circle: Hollow 41">
              <a:extLst>
                <a:ext uri="{FF2B5EF4-FFF2-40B4-BE49-F238E27FC236}">
                  <a16:creationId xmlns:a16="http://schemas.microsoft.com/office/drawing/2014/main" id="{23126CCE-ABEF-43F4-9A5F-77E4EBE895BC}"/>
                </a:ext>
              </a:extLst>
            </p:cNvPr>
            <p:cNvSpPr/>
            <p:nvPr/>
          </p:nvSpPr>
          <p:spPr>
            <a:xfrm>
              <a:off x="9592477" y="794679"/>
              <a:ext cx="1999104" cy="1999104"/>
            </a:xfrm>
            <a:prstGeom prst="donut">
              <a:avLst>
                <a:gd name="adj" fmla="val 34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5" name="Group 42">
              <a:extLst>
                <a:ext uri="{FF2B5EF4-FFF2-40B4-BE49-F238E27FC236}">
                  <a16:creationId xmlns:a16="http://schemas.microsoft.com/office/drawing/2014/main" id="{91E4BEA6-4536-4377-A8B7-70070D100061}"/>
                </a:ext>
              </a:extLst>
            </p:cNvPr>
            <p:cNvGrpSpPr/>
            <p:nvPr/>
          </p:nvGrpSpPr>
          <p:grpSpPr>
            <a:xfrm>
              <a:off x="5051552" y="1405472"/>
              <a:ext cx="5573345" cy="3023654"/>
              <a:chOff x="6104811" y="2933651"/>
              <a:chExt cx="2771179" cy="1503424"/>
            </a:xfrm>
          </p:grpSpPr>
          <p:sp>
            <p:nvSpPr>
              <p:cNvPr id="6" name="Freeform: Shape 43">
                <a:extLst>
                  <a:ext uri="{FF2B5EF4-FFF2-40B4-BE49-F238E27FC236}">
                    <a16:creationId xmlns:a16="http://schemas.microsoft.com/office/drawing/2014/main" id="{01DF4F73-CF17-4B4E-B7E7-C7CCAAAFCCE2}"/>
                  </a:ext>
                </a:extLst>
              </p:cNvPr>
              <p:cNvSpPr/>
              <p:nvPr/>
            </p:nvSpPr>
            <p:spPr>
              <a:xfrm rot="3782544">
                <a:off x="6896284" y="2457370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44">
                <a:extLst>
                  <a:ext uri="{FF2B5EF4-FFF2-40B4-BE49-F238E27FC236}">
                    <a16:creationId xmlns:a16="http://schemas.microsoft.com/office/drawing/2014/main" id="{96AFC777-79EB-4860-B369-D3E9D3D3FC66}"/>
                  </a:ext>
                </a:extLst>
              </p:cNvPr>
              <p:cNvSpPr/>
              <p:nvPr/>
            </p:nvSpPr>
            <p:spPr>
              <a:xfrm rot="3782544">
                <a:off x="6877925" y="2428831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reeform: Shape 45">
                <a:extLst>
                  <a:ext uri="{FF2B5EF4-FFF2-40B4-BE49-F238E27FC236}">
                    <a16:creationId xmlns:a16="http://schemas.microsoft.com/office/drawing/2014/main" id="{36ED7809-BC84-4284-BD44-F5F319228529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47">
                <a:extLst>
                  <a:ext uri="{FF2B5EF4-FFF2-40B4-BE49-F238E27FC236}">
                    <a16:creationId xmlns:a16="http://schemas.microsoft.com/office/drawing/2014/main" id="{4A19C37F-1FC3-43B4-9090-D65413B22B96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7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8">
                <a:extLst>
                  <a:ext uri="{FF2B5EF4-FFF2-40B4-BE49-F238E27FC236}">
                    <a16:creationId xmlns:a16="http://schemas.microsoft.com/office/drawing/2014/main" id="{A06492B3-575D-4AE5-8EB2-9FDE660835C2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7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3DEB0EC8-28C7-45CD-B2AF-F9F25046A216}"/>
              </a:ext>
            </a:extLst>
          </p:cNvPr>
          <p:cNvGrpSpPr/>
          <p:nvPr/>
        </p:nvGrpSpPr>
        <p:grpSpPr>
          <a:xfrm rot="14396320">
            <a:off x="4556037" y="1348044"/>
            <a:ext cx="1381362" cy="2727782"/>
            <a:chOff x="1275024" y="1571351"/>
            <a:chExt cx="2555301" cy="5045964"/>
          </a:xfrm>
        </p:grpSpPr>
        <p:sp>
          <p:nvSpPr>
            <p:cNvPr id="12" name="Freeform: Shape 37">
              <a:extLst>
                <a:ext uri="{FF2B5EF4-FFF2-40B4-BE49-F238E27FC236}">
                  <a16:creationId xmlns:a16="http://schemas.microsoft.com/office/drawing/2014/main" id="{E71EB0F6-0FBF-4F1B-A39A-F68545AD5979}"/>
                </a:ext>
              </a:extLst>
            </p:cNvPr>
            <p:cNvSpPr/>
            <p:nvPr/>
          </p:nvSpPr>
          <p:spPr>
            <a:xfrm>
              <a:off x="2646486" y="1659897"/>
              <a:ext cx="10677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  <a:gd name="connsiteX0" fmla="*/ 0 w 87198"/>
                <a:gd name="connsiteY0" fmla="*/ 482469 h 482469"/>
                <a:gd name="connsiteX1" fmla="*/ 67537 w 87198"/>
                <a:gd name="connsiteY1" fmla="*/ 0 h 482469"/>
                <a:gd name="connsiteX0" fmla="*/ 0 w 110277"/>
                <a:gd name="connsiteY0" fmla="*/ 482469 h 482469"/>
                <a:gd name="connsiteX1" fmla="*/ 67537 w 110277"/>
                <a:gd name="connsiteY1" fmla="*/ 0 h 482469"/>
                <a:gd name="connsiteX0" fmla="*/ 0 w 106779"/>
                <a:gd name="connsiteY0" fmla="*/ 482469 h 482469"/>
                <a:gd name="connsiteX1" fmla="*/ 67537 w 106779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779" h="482469">
                  <a:moveTo>
                    <a:pt x="0" y="482469"/>
                  </a:moveTo>
                  <a:cubicBezTo>
                    <a:pt x="11835" y="225105"/>
                    <a:pt x="181624" y="86155"/>
                    <a:pt x="67537" y="0"/>
                  </a:cubicBez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0BAFC464-8BE1-4373-9786-FD6F3B26DB2A}"/>
                </a:ext>
              </a:extLst>
            </p:cNvPr>
            <p:cNvSpPr/>
            <p:nvPr/>
          </p:nvSpPr>
          <p:spPr>
            <a:xfrm rot="20777649">
              <a:off x="2465452" y="1571351"/>
              <a:ext cx="116244" cy="793151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  <a:gd name="connsiteX0" fmla="*/ 0 w 79462"/>
                <a:gd name="connsiteY0" fmla="*/ 494184 h 494184"/>
                <a:gd name="connsiteX1" fmla="*/ 60240 w 79462"/>
                <a:gd name="connsiteY1" fmla="*/ 0 h 494184"/>
                <a:gd name="connsiteX0" fmla="*/ 0 w 115519"/>
                <a:gd name="connsiteY0" fmla="*/ 494184 h 494184"/>
                <a:gd name="connsiteX1" fmla="*/ 60240 w 115519"/>
                <a:gd name="connsiteY1" fmla="*/ 0 h 494184"/>
                <a:gd name="connsiteX0" fmla="*/ 0 w 111483"/>
                <a:gd name="connsiteY0" fmla="*/ 509720 h 509720"/>
                <a:gd name="connsiteX1" fmla="*/ 55164 w 111483"/>
                <a:gd name="connsiteY1" fmla="*/ 0 h 509720"/>
                <a:gd name="connsiteX0" fmla="*/ 0 w 101871"/>
                <a:gd name="connsiteY0" fmla="*/ 529417 h 529417"/>
                <a:gd name="connsiteX1" fmla="*/ 42877 w 101871"/>
                <a:gd name="connsiteY1" fmla="*/ 0 h 529417"/>
                <a:gd name="connsiteX0" fmla="*/ 0 w 116244"/>
                <a:gd name="connsiteY0" fmla="*/ 529417 h 529417"/>
                <a:gd name="connsiteX1" fmla="*/ 42877 w 116244"/>
                <a:gd name="connsiteY1" fmla="*/ 0 h 52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44" h="529417">
                  <a:moveTo>
                    <a:pt x="0" y="529417"/>
                  </a:moveTo>
                  <a:cubicBezTo>
                    <a:pt x="34135" y="281766"/>
                    <a:pt x="215376" y="230079"/>
                    <a:pt x="42877" y="0"/>
                  </a:cubicBez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5CDA963D-061F-4FEE-848A-17380966681F}"/>
                </a:ext>
              </a:extLst>
            </p:cNvPr>
            <p:cNvGrpSpPr/>
            <p:nvPr/>
          </p:nvGrpSpPr>
          <p:grpSpPr>
            <a:xfrm>
              <a:off x="1275024" y="2359168"/>
              <a:ext cx="2555301" cy="4258147"/>
              <a:chOff x="8352377" y="4105120"/>
              <a:chExt cx="1021307" cy="1701904"/>
            </a:xfrm>
          </p:grpSpPr>
          <p:pic>
            <p:nvPicPr>
              <p:cNvPr id="17" name="Graphic 39">
                <a:extLst>
                  <a:ext uri="{FF2B5EF4-FFF2-40B4-BE49-F238E27FC236}">
                    <a16:creationId xmlns:a16="http://schemas.microsoft.com/office/drawing/2014/main" id="{2712BBC2-D5BA-4310-BCDF-73D94FC8D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18" name="Graphic 40">
                <a:extLst>
                  <a:ext uri="{FF2B5EF4-FFF2-40B4-BE49-F238E27FC236}">
                    <a16:creationId xmlns:a16="http://schemas.microsoft.com/office/drawing/2014/main" id="{ED102977-126B-4E48-AEFE-E65A79AED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6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15" name="Freeform: Shape 35">
              <a:extLst>
                <a:ext uri="{FF2B5EF4-FFF2-40B4-BE49-F238E27FC236}">
                  <a16:creationId xmlns:a16="http://schemas.microsoft.com/office/drawing/2014/main" id="{34B90529-EF01-4BA9-92F0-0C3756B4B017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36">
              <a:extLst>
                <a:ext uri="{FF2B5EF4-FFF2-40B4-BE49-F238E27FC236}">
                  <a16:creationId xmlns:a16="http://schemas.microsoft.com/office/drawing/2014/main" id="{90C39C3A-238A-4E0D-BB38-93F650721508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id="{E6D4E792-5F64-4B12-9ADA-9F5DCB290734}"/>
              </a:ext>
            </a:extLst>
          </p:cNvPr>
          <p:cNvGrpSpPr/>
          <p:nvPr/>
        </p:nvGrpSpPr>
        <p:grpSpPr>
          <a:xfrm rot="16445718">
            <a:off x="5070068" y="2556938"/>
            <a:ext cx="1381362" cy="2685207"/>
            <a:chOff x="1275016" y="1650108"/>
            <a:chExt cx="2555300" cy="4967207"/>
          </a:xfrm>
        </p:grpSpPr>
        <p:sp>
          <p:nvSpPr>
            <p:cNvPr id="20" name="Freeform: Shape 52">
              <a:extLst>
                <a:ext uri="{FF2B5EF4-FFF2-40B4-BE49-F238E27FC236}">
                  <a16:creationId xmlns:a16="http://schemas.microsoft.com/office/drawing/2014/main" id="{A84B7D66-C557-48D3-B291-3D2CF09AB7A6}"/>
                </a:ext>
              </a:extLst>
            </p:cNvPr>
            <p:cNvSpPr/>
            <p:nvPr/>
          </p:nvSpPr>
          <p:spPr>
            <a:xfrm>
              <a:off x="2646480" y="1731241"/>
              <a:ext cx="112970" cy="651473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  <a:gd name="connsiteX0" fmla="*/ 0 w 87198"/>
                <a:gd name="connsiteY0" fmla="*/ 482469 h 482469"/>
                <a:gd name="connsiteX1" fmla="*/ 67537 w 87198"/>
                <a:gd name="connsiteY1" fmla="*/ 0 h 482469"/>
                <a:gd name="connsiteX0" fmla="*/ 0 w 110277"/>
                <a:gd name="connsiteY0" fmla="*/ 482469 h 482469"/>
                <a:gd name="connsiteX1" fmla="*/ 67537 w 110277"/>
                <a:gd name="connsiteY1" fmla="*/ 0 h 482469"/>
                <a:gd name="connsiteX0" fmla="*/ 0 w 106779"/>
                <a:gd name="connsiteY0" fmla="*/ 482469 h 482469"/>
                <a:gd name="connsiteX1" fmla="*/ 67537 w 106779"/>
                <a:gd name="connsiteY1" fmla="*/ 0 h 482469"/>
                <a:gd name="connsiteX0" fmla="*/ 0 w 130304"/>
                <a:gd name="connsiteY0" fmla="*/ 421278 h 421278"/>
                <a:gd name="connsiteX1" fmla="*/ 94906 w 130304"/>
                <a:gd name="connsiteY1" fmla="*/ 0 h 421278"/>
                <a:gd name="connsiteX0" fmla="*/ 0 w 99308"/>
                <a:gd name="connsiteY0" fmla="*/ 421278 h 421278"/>
                <a:gd name="connsiteX1" fmla="*/ 94906 w 99308"/>
                <a:gd name="connsiteY1" fmla="*/ 0 h 421278"/>
                <a:gd name="connsiteX0" fmla="*/ 0 w 118913"/>
                <a:gd name="connsiteY0" fmla="*/ 421278 h 421278"/>
                <a:gd name="connsiteX1" fmla="*/ 94906 w 118913"/>
                <a:gd name="connsiteY1" fmla="*/ 0 h 421278"/>
                <a:gd name="connsiteX0" fmla="*/ 0 w 112971"/>
                <a:gd name="connsiteY0" fmla="*/ 434849 h 434849"/>
                <a:gd name="connsiteX1" fmla="*/ 88248 w 112971"/>
                <a:gd name="connsiteY1" fmla="*/ 0 h 43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71" h="434849">
                  <a:moveTo>
                    <a:pt x="0" y="434849"/>
                  </a:moveTo>
                  <a:cubicBezTo>
                    <a:pt x="11835" y="177485"/>
                    <a:pt x="173508" y="108365"/>
                    <a:pt x="88248" y="0"/>
                  </a:cubicBez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53">
              <a:extLst>
                <a:ext uri="{FF2B5EF4-FFF2-40B4-BE49-F238E27FC236}">
                  <a16:creationId xmlns:a16="http://schemas.microsoft.com/office/drawing/2014/main" id="{A7A35B1B-5A76-48EE-B230-E1D7D4E4CC81}"/>
                </a:ext>
              </a:extLst>
            </p:cNvPr>
            <p:cNvSpPr/>
            <p:nvPr/>
          </p:nvSpPr>
          <p:spPr>
            <a:xfrm rot="20777649">
              <a:off x="2474916" y="1650108"/>
              <a:ext cx="126007" cy="71208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  <a:gd name="connsiteX0" fmla="*/ 0 w 79462"/>
                <a:gd name="connsiteY0" fmla="*/ 494184 h 494184"/>
                <a:gd name="connsiteX1" fmla="*/ 60240 w 79462"/>
                <a:gd name="connsiteY1" fmla="*/ 0 h 494184"/>
                <a:gd name="connsiteX0" fmla="*/ 0 w 115519"/>
                <a:gd name="connsiteY0" fmla="*/ 494184 h 494184"/>
                <a:gd name="connsiteX1" fmla="*/ 60240 w 115519"/>
                <a:gd name="connsiteY1" fmla="*/ 0 h 494184"/>
                <a:gd name="connsiteX0" fmla="*/ 0 w 111483"/>
                <a:gd name="connsiteY0" fmla="*/ 509720 h 509720"/>
                <a:gd name="connsiteX1" fmla="*/ 55164 w 111483"/>
                <a:gd name="connsiteY1" fmla="*/ 0 h 509720"/>
                <a:gd name="connsiteX0" fmla="*/ 0 w 101871"/>
                <a:gd name="connsiteY0" fmla="*/ 529417 h 529417"/>
                <a:gd name="connsiteX1" fmla="*/ 42877 w 101871"/>
                <a:gd name="connsiteY1" fmla="*/ 0 h 529417"/>
                <a:gd name="connsiteX0" fmla="*/ 0 w 116244"/>
                <a:gd name="connsiteY0" fmla="*/ 529417 h 529417"/>
                <a:gd name="connsiteX1" fmla="*/ 42877 w 116244"/>
                <a:gd name="connsiteY1" fmla="*/ 0 h 529417"/>
                <a:gd name="connsiteX0" fmla="*/ 0 w 126007"/>
                <a:gd name="connsiteY0" fmla="*/ 475304 h 475304"/>
                <a:gd name="connsiteX1" fmla="*/ 55464 w 126007"/>
                <a:gd name="connsiteY1" fmla="*/ -1 h 47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07" h="475304">
                  <a:moveTo>
                    <a:pt x="0" y="475304"/>
                  </a:moveTo>
                  <a:cubicBezTo>
                    <a:pt x="34135" y="227653"/>
                    <a:pt x="227963" y="230078"/>
                    <a:pt x="55464" y="-1"/>
                  </a:cubicBez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54">
              <a:extLst>
                <a:ext uri="{FF2B5EF4-FFF2-40B4-BE49-F238E27FC236}">
                  <a16:creationId xmlns:a16="http://schemas.microsoft.com/office/drawing/2014/main" id="{D0251DFD-1723-4911-9E16-A54ADD04A535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25" name="Graphic 57">
                <a:extLst>
                  <a:ext uri="{FF2B5EF4-FFF2-40B4-BE49-F238E27FC236}">
                    <a16:creationId xmlns:a16="http://schemas.microsoft.com/office/drawing/2014/main" id="{BB0A44D8-BAEB-401A-A77B-5D689AAEF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26" name="Graphic 58">
                <a:extLst>
                  <a:ext uri="{FF2B5EF4-FFF2-40B4-BE49-F238E27FC236}">
                    <a16:creationId xmlns:a16="http://schemas.microsoft.com/office/drawing/2014/main" id="{821D01EF-1CDC-48C9-9A01-B34419AC9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23" name="Freeform: Shape 55">
              <a:extLst>
                <a:ext uri="{FF2B5EF4-FFF2-40B4-BE49-F238E27FC236}">
                  <a16:creationId xmlns:a16="http://schemas.microsoft.com/office/drawing/2014/main" id="{7CAE194B-3019-43D2-9D4A-AB8C28E003DF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56">
              <a:extLst>
                <a:ext uri="{FF2B5EF4-FFF2-40B4-BE49-F238E27FC236}">
                  <a16:creationId xmlns:a16="http://schemas.microsoft.com/office/drawing/2014/main" id="{2A38DC47-75F5-4FD0-A0AB-383BD0F20110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59">
            <a:extLst>
              <a:ext uri="{FF2B5EF4-FFF2-40B4-BE49-F238E27FC236}">
                <a16:creationId xmlns:a16="http://schemas.microsoft.com/office/drawing/2014/main" id="{305CA82D-D706-4DCD-AC18-B600BC2913FE}"/>
              </a:ext>
            </a:extLst>
          </p:cNvPr>
          <p:cNvGrpSpPr/>
          <p:nvPr/>
        </p:nvGrpSpPr>
        <p:grpSpPr>
          <a:xfrm rot="18723894">
            <a:off x="4632624" y="3673157"/>
            <a:ext cx="1381362" cy="2742484"/>
            <a:chOff x="1275016" y="1544153"/>
            <a:chExt cx="2555300" cy="5073162"/>
          </a:xfrm>
        </p:grpSpPr>
        <p:sp>
          <p:nvSpPr>
            <p:cNvPr id="28" name="Freeform: Shape 60">
              <a:extLst>
                <a:ext uri="{FF2B5EF4-FFF2-40B4-BE49-F238E27FC236}">
                  <a16:creationId xmlns:a16="http://schemas.microsoft.com/office/drawing/2014/main" id="{DF348A4B-101A-44D1-B06B-90B245AA7BAC}"/>
                </a:ext>
              </a:extLst>
            </p:cNvPr>
            <p:cNvSpPr/>
            <p:nvPr/>
          </p:nvSpPr>
          <p:spPr>
            <a:xfrm>
              <a:off x="2646488" y="1684984"/>
              <a:ext cx="70512" cy="697731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  <a:gd name="connsiteX0" fmla="*/ 0 w 87198"/>
                <a:gd name="connsiteY0" fmla="*/ 482469 h 482469"/>
                <a:gd name="connsiteX1" fmla="*/ 67537 w 87198"/>
                <a:gd name="connsiteY1" fmla="*/ 0 h 482469"/>
                <a:gd name="connsiteX0" fmla="*/ 0 w 110277"/>
                <a:gd name="connsiteY0" fmla="*/ 482469 h 482469"/>
                <a:gd name="connsiteX1" fmla="*/ 67537 w 110277"/>
                <a:gd name="connsiteY1" fmla="*/ 0 h 482469"/>
                <a:gd name="connsiteX0" fmla="*/ 0 w 106779"/>
                <a:gd name="connsiteY0" fmla="*/ 482469 h 482469"/>
                <a:gd name="connsiteX1" fmla="*/ 67537 w 106779"/>
                <a:gd name="connsiteY1" fmla="*/ 0 h 482469"/>
                <a:gd name="connsiteX0" fmla="*/ 0 w 70394"/>
                <a:gd name="connsiteY0" fmla="*/ 482469 h 482469"/>
                <a:gd name="connsiteX1" fmla="*/ 67537 w 70394"/>
                <a:gd name="connsiteY1" fmla="*/ 0 h 482469"/>
                <a:gd name="connsiteX0" fmla="*/ 0 w 67854"/>
                <a:gd name="connsiteY0" fmla="*/ 448228 h 448228"/>
                <a:gd name="connsiteX1" fmla="*/ 64908 w 67854"/>
                <a:gd name="connsiteY1" fmla="*/ 0 h 448228"/>
                <a:gd name="connsiteX0" fmla="*/ 0 w 58559"/>
                <a:gd name="connsiteY0" fmla="*/ 465726 h 465726"/>
                <a:gd name="connsiteX1" fmla="*/ 55231 w 58559"/>
                <a:gd name="connsiteY1" fmla="*/ 1 h 465726"/>
                <a:gd name="connsiteX0" fmla="*/ 0 w 70513"/>
                <a:gd name="connsiteY0" fmla="*/ 465725 h 465725"/>
                <a:gd name="connsiteX1" fmla="*/ 55231 w 70513"/>
                <a:gd name="connsiteY1" fmla="*/ 0 h 46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513" h="465725">
                  <a:moveTo>
                    <a:pt x="0" y="465725"/>
                  </a:moveTo>
                  <a:cubicBezTo>
                    <a:pt x="11835" y="208361"/>
                    <a:pt x="106934" y="133065"/>
                    <a:pt x="55231" y="0"/>
                  </a:cubicBez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A3053A0A-DA11-4165-9B5B-7AC61B651313}"/>
                </a:ext>
              </a:extLst>
            </p:cNvPr>
            <p:cNvSpPr/>
            <p:nvPr/>
          </p:nvSpPr>
          <p:spPr>
            <a:xfrm rot="20777649">
              <a:off x="2462181" y="1544153"/>
              <a:ext cx="160581" cy="815414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  <a:gd name="connsiteX0" fmla="*/ 0 w 79462"/>
                <a:gd name="connsiteY0" fmla="*/ 494184 h 494184"/>
                <a:gd name="connsiteX1" fmla="*/ 60240 w 79462"/>
                <a:gd name="connsiteY1" fmla="*/ 0 h 494184"/>
                <a:gd name="connsiteX0" fmla="*/ 0 w 115519"/>
                <a:gd name="connsiteY0" fmla="*/ 494184 h 494184"/>
                <a:gd name="connsiteX1" fmla="*/ 60240 w 115519"/>
                <a:gd name="connsiteY1" fmla="*/ 0 h 494184"/>
                <a:gd name="connsiteX0" fmla="*/ 0 w 111483"/>
                <a:gd name="connsiteY0" fmla="*/ 509720 h 509720"/>
                <a:gd name="connsiteX1" fmla="*/ 55164 w 111483"/>
                <a:gd name="connsiteY1" fmla="*/ 0 h 509720"/>
                <a:gd name="connsiteX0" fmla="*/ 0 w 101871"/>
                <a:gd name="connsiteY0" fmla="*/ 529417 h 529417"/>
                <a:gd name="connsiteX1" fmla="*/ 42877 w 101871"/>
                <a:gd name="connsiteY1" fmla="*/ 0 h 529417"/>
                <a:gd name="connsiteX0" fmla="*/ 0 w 116244"/>
                <a:gd name="connsiteY0" fmla="*/ 529417 h 529417"/>
                <a:gd name="connsiteX1" fmla="*/ 42877 w 116244"/>
                <a:gd name="connsiteY1" fmla="*/ 0 h 529417"/>
                <a:gd name="connsiteX0" fmla="*/ 0 w 200697"/>
                <a:gd name="connsiteY0" fmla="*/ 519167 h 519167"/>
                <a:gd name="connsiteX1" fmla="*/ 145508 w 200697"/>
                <a:gd name="connsiteY1" fmla="*/ 0 h 519167"/>
                <a:gd name="connsiteX0" fmla="*/ 0 w 145509"/>
                <a:gd name="connsiteY0" fmla="*/ 519167 h 519167"/>
                <a:gd name="connsiteX1" fmla="*/ 145508 w 145509"/>
                <a:gd name="connsiteY1" fmla="*/ 0 h 519167"/>
                <a:gd name="connsiteX0" fmla="*/ 0 w 171812"/>
                <a:gd name="connsiteY0" fmla="*/ 552261 h 552261"/>
                <a:gd name="connsiteX1" fmla="*/ 171812 w 171812"/>
                <a:gd name="connsiteY1" fmla="*/ 1 h 552261"/>
                <a:gd name="connsiteX0" fmla="*/ 0 w 171812"/>
                <a:gd name="connsiteY0" fmla="*/ 552260 h 552260"/>
                <a:gd name="connsiteX1" fmla="*/ 171812 w 171812"/>
                <a:gd name="connsiteY1" fmla="*/ 0 h 552260"/>
                <a:gd name="connsiteX0" fmla="*/ 0 w 160582"/>
                <a:gd name="connsiteY0" fmla="*/ 544277 h 544277"/>
                <a:gd name="connsiteX1" fmla="*/ 160581 w 160582"/>
                <a:gd name="connsiteY1" fmla="*/ 0 h 5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582" h="544277">
                  <a:moveTo>
                    <a:pt x="0" y="544277"/>
                  </a:moveTo>
                  <a:cubicBezTo>
                    <a:pt x="34135" y="296626"/>
                    <a:pt x="10844" y="239916"/>
                    <a:pt x="160581" y="0"/>
                  </a:cubicBez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2">
              <a:extLst>
                <a:ext uri="{FF2B5EF4-FFF2-40B4-BE49-F238E27FC236}">
                  <a16:creationId xmlns:a16="http://schemas.microsoft.com/office/drawing/2014/main" id="{2E9B1FF9-5FE5-4F2A-91B8-171357C1E14A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33" name="Graphic 65">
                <a:extLst>
                  <a:ext uri="{FF2B5EF4-FFF2-40B4-BE49-F238E27FC236}">
                    <a16:creationId xmlns:a16="http://schemas.microsoft.com/office/drawing/2014/main" id="{89484DD0-7F1D-4A4C-AE1C-1CE6AA5D8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34" name="Graphic 66">
                <a:extLst>
                  <a:ext uri="{FF2B5EF4-FFF2-40B4-BE49-F238E27FC236}">
                    <a16:creationId xmlns:a16="http://schemas.microsoft.com/office/drawing/2014/main" id="{07008563-304F-4C02-AC7A-780D823F3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E048CFCB-8D80-45A0-9FE3-C13D16C02553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B868DE24-A292-4BCC-9BA3-C48EBAA8AD75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4E84E3BB-8988-496C-B613-E3CBB5B98304}"/>
              </a:ext>
            </a:extLst>
          </p:cNvPr>
          <p:cNvSpPr>
            <a:spLocks noChangeAspect="1"/>
          </p:cNvSpPr>
          <p:nvPr/>
        </p:nvSpPr>
        <p:spPr>
          <a:xfrm>
            <a:off x="5070580" y="2596835"/>
            <a:ext cx="189890" cy="32045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7BA8BB40-33F9-4BC7-9227-95D742653179}"/>
              </a:ext>
            </a:extLst>
          </p:cNvPr>
          <p:cNvSpPr>
            <a:spLocks noChangeAspect="1"/>
          </p:cNvSpPr>
          <p:nvPr/>
        </p:nvSpPr>
        <p:spPr>
          <a:xfrm>
            <a:off x="5174713" y="4850623"/>
            <a:ext cx="197938" cy="320450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533E849B-A386-4371-AE1F-A3851D11958B}"/>
              </a:ext>
            </a:extLst>
          </p:cNvPr>
          <p:cNvSpPr>
            <a:spLocks noChangeAspect="1"/>
          </p:cNvSpPr>
          <p:nvPr/>
        </p:nvSpPr>
        <p:spPr>
          <a:xfrm rot="20700000">
            <a:off x="5522449" y="3725862"/>
            <a:ext cx="403900" cy="32809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5565EA-5189-4322-80CC-6AA9D91BC81C}"/>
              </a:ext>
            </a:extLst>
          </p:cNvPr>
          <p:cNvSpPr txBox="1"/>
          <p:nvPr/>
        </p:nvSpPr>
        <p:spPr>
          <a:xfrm rot="19757355">
            <a:off x="5316453" y="2098139"/>
            <a:ext cx="114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A71D3C-10F4-4E07-B509-613CC798E611}"/>
              </a:ext>
            </a:extLst>
          </p:cNvPr>
          <p:cNvSpPr txBox="1"/>
          <p:nvPr/>
        </p:nvSpPr>
        <p:spPr>
          <a:xfrm rot="284593">
            <a:off x="6001330" y="3689547"/>
            <a:ext cx="114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189D28-B551-4EBC-91C9-EEF466D49B42}"/>
              </a:ext>
            </a:extLst>
          </p:cNvPr>
          <p:cNvSpPr txBox="1"/>
          <p:nvPr/>
        </p:nvSpPr>
        <p:spPr>
          <a:xfrm rot="2575368">
            <a:off x="5298177" y="5318484"/>
            <a:ext cx="114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77">
            <a:extLst>
              <a:ext uri="{FF2B5EF4-FFF2-40B4-BE49-F238E27FC236}">
                <a16:creationId xmlns:a16="http://schemas.microsoft.com/office/drawing/2014/main" id="{FA8F0B42-6283-4EFF-9946-E1A8C9EF0531}"/>
              </a:ext>
            </a:extLst>
          </p:cNvPr>
          <p:cNvGrpSpPr/>
          <p:nvPr/>
        </p:nvGrpSpPr>
        <p:grpSpPr>
          <a:xfrm>
            <a:off x="7758038" y="3535320"/>
            <a:ext cx="3786262" cy="909377"/>
            <a:chOff x="2079598" y="4324401"/>
            <a:chExt cx="3255729" cy="90937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3C3DB9-A824-4AFF-8D08-2CCF3683B291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8F4146-0B8E-4847-A236-D2D8AD11BD2D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4" name="Group 80">
            <a:extLst>
              <a:ext uri="{FF2B5EF4-FFF2-40B4-BE49-F238E27FC236}">
                <a16:creationId xmlns:a16="http://schemas.microsoft.com/office/drawing/2014/main" id="{4015886B-E975-4415-BC7B-3C037C51F110}"/>
              </a:ext>
            </a:extLst>
          </p:cNvPr>
          <p:cNvGrpSpPr/>
          <p:nvPr/>
        </p:nvGrpSpPr>
        <p:grpSpPr>
          <a:xfrm>
            <a:off x="7030480" y="1695609"/>
            <a:ext cx="3786262" cy="909377"/>
            <a:chOff x="2079598" y="4324401"/>
            <a:chExt cx="3255729" cy="9093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BE0BB6-048E-4817-9FC0-96514A04E28A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A3BEF7-C981-4313-92AE-DAEF06F8D67E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7" name="Group 83">
            <a:extLst>
              <a:ext uri="{FF2B5EF4-FFF2-40B4-BE49-F238E27FC236}">
                <a16:creationId xmlns:a16="http://schemas.microsoft.com/office/drawing/2014/main" id="{41E55F70-C828-4537-87AD-F85A9ED0BF77}"/>
              </a:ext>
            </a:extLst>
          </p:cNvPr>
          <p:cNvGrpSpPr/>
          <p:nvPr/>
        </p:nvGrpSpPr>
        <p:grpSpPr>
          <a:xfrm>
            <a:off x="7030480" y="5375031"/>
            <a:ext cx="3786262" cy="909377"/>
            <a:chOff x="2079598" y="4324401"/>
            <a:chExt cx="3255729" cy="9093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B124CC-09AD-4E6B-9BAA-A1B3A9A25C6F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8838EB-A3F5-44CF-97A2-41322F4996B7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24793F4C-4C08-436A-86F5-0790E3E60547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18">
              <a:extLst>
                <a:ext uri="{FF2B5EF4-FFF2-40B4-BE49-F238E27FC236}">
                  <a16:creationId xmlns:a16="http://schemas.microsoft.com/office/drawing/2014/main" id="{3ADDA2FF-EB50-42F5-8483-A2003F1E0A0F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080BBCC9-8F2F-45BA-83B8-2D2EBD0355BA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5B4996CE-8C8C-448E-8BD6-1A1B7F5DB6C8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21">
              <a:extLst>
                <a:ext uri="{FF2B5EF4-FFF2-40B4-BE49-F238E27FC236}">
                  <a16:creationId xmlns:a16="http://schemas.microsoft.com/office/drawing/2014/main" id="{7F45B01F-3833-44FB-AD14-12D73710A0F0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5D402CFE-4E24-4FE5-960D-DB1F6BF3E410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A9C2F9A1-79C4-4BDE-839E-C0A229F1D69B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24">
              <a:extLst>
                <a:ext uri="{FF2B5EF4-FFF2-40B4-BE49-F238E27FC236}">
                  <a16:creationId xmlns:a16="http://schemas.microsoft.com/office/drawing/2014/main" id="{165DF199-2985-4B17-8299-38A26D7C29E3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A849C42C-DDE4-4F17-B3F6-30095D28D9A6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2D396241-810F-4FD4-BC64-ECD7AD1B62FD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27">
              <a:extLst>
                <a:ext uri="{FF2B5EF4-FFF2-40B4-BE49-F238E27FC236}">
                  <a16:creationId xmlns:a16="http://schemas.microsoft.com/office/drawing/2014/main" id="{43094802-59E3-48F8-9C34-8E60DFEC7A9F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28">
              <a:extLst>
                <a:ext uri="{FF2B5EF4-FFF2-40B4-BE49-F238E27FC236}">
                  <a16:creationId xmlns:a16="http://schemas.microsoft.com/office/drawing/2014/main" id="{40363360-C846-4162-B689-4E061A81FB5D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1D4AEC15-493A-4A20-8C39-71000E4989DA}"/>
              </a:ext>
            </a:extLst>
          </p:cNvPr>
          <p:cNvSpPr/>
          <p:nvPr/>
        </p:nvSpPr>
        <p:spPr>
          <a:xfrm flipH="1">
            <a:off x="4374838" y="325916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C3AFC651-A073-4865-9EA2-15FE20CA388F}"/>
              </a:ext>
            </a:extLst>
          </p:cNvPr>
          <p:cNvSpPr/>
          <p:nvPr/>
        </p:nvSpPr>
        <p:spPr>
          <a:xfrm>
            <a:off x="1202555" y="21476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998770D8-49A8-4292-874D-1C9C91E517A4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6263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8364E451-56A2-4D7C-A9E1-205753C2DF07}"/>
              </a:ext>
            </a:extLst>
          </p:cNvPr>
          <p:cNvSpPr/>
          <p:nvPr/>
        </p:nvSpPr>
        <p:spPr>
          <a:xfrm>
            <a:off x="2785197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C95704EE-FB53-43E9-9172-39C422D19D3D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673F76-5E5B-4224-A865-4EE5904B4195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1053B7-4652-4531-9067-7FD92D016E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CFBBF9CD-FB55-4D70-ACF6-E60C65D68669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15E1B4-0C19-4FDD-A1BE-B7082498BDF4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071C5B-1091-4974-83A8-C62CA919B88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751C0EED-C8A0-4A60-8B10-5341610B9C7B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8BA4D1-4E42-4BE2-A970-CA5DC7A8EFC5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FEE6C5-D9DB-430A-B781-B5E3A35015A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B0161636-CADA-459E-829C-CAD77B3160A6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86B002-A724-4BC7-B1A0-1414BE1364CD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42E10B-5534-4D18-8C17-32D41A01EA6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88C2324-2688-4AD3-A554-5CA292E1C927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F7D059-0DAC-4E8A-A3DD-BD92DDF5DF65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50C93B-665D-4C4A-9DC1-E0938547052C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57E230-DBBE-44D6-A2FE-59758ADD6065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A737081-322A-4F0A-A73D-E1280B373064}"/>
              </a:ext>
            </a:extLst>
          </p:cNvPr>
          <p:cNvGrpSpPr/>
          <p:nvPr/>
        </p:nvGrpSpPr>
        <p:grpSpPr>
          <a:xfrm>
            <a:off x="3991688" y="459275"/>
            <a:ext cx="2005338" cy="1112778"/>
            <a:chOff x="2843808" y="260648"/>
            <a:chExt cx="2005338" cy="11127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AF5393-6776-4044-8BB6-571DDA5B7E67}"/>
                </a:ext>
              </a:extLst>
            </p:cNvPr>
            <p:cNvSpPr txBox="1"/>
            <p:nvPr/>
          </p:nvSpPr>
          <p:spPr>
            <a:xfrm>
              <a:off x="2843808" y="542429"/>
              <a:ext cx="20053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5C666-2942-4F57-922C-8BCFDC16ABD7}"/>
                </a:ext>
              </a:extLst>
            </p:cNvPr>
            <p:cNvSpPr txBox="1"/>
            <p:nvPr/>
          </p:nvSpPr>
          <p:spPr>
            <a:xfrm>
              <a:off x="2843808" y="260648"/>
              <a:ext cx="2005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F642CBBC-60CD-471B-95C9-CEEAFBF762BE}"/>
              </a:ext>
            </a:extLst>
          </p:cNvPr>
          <p:cNvGrpSpPr/>
          <p:nvPr/>
        </p:nvGrpSpPr>
        <p:grpSpPr>
          <a:xfrm>
            <a:off x="575593" y="5237390"/>
            <a:ext cx="2005338" cy="1112778"/>
            <a:chOff x="2843808" y="260648"/>
            <a:chExt cx="2005338" cy="11127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A5ABF8-C246-43D5-BCA8-F732D1B3B79F}"/>
                </a:ext>
              </a:extLst>
            </p:cNvPr>
            <p:cNvSpPr txBox="1"/>
            <p:nvPr/>
          </p:nvSpPr>
          <p:spPr>
            <a:xfrm>
              <a:off x="2843808" y="542429"/>
              <a:ext cx="20053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38996D-6D62-49C6-8ADB-752304AFA6EF}"/>
                </a:ext>
              </a:extLst>
            </p:cNvPr>
            <p:cNvSpPr txBox="1"/>
            <p:nvPr/>
          </p:nvSpPr>
          <p:spPr>
            <a:xfrm>
              <a:off x="2843808" y="260648"/>
              <a:ext cx="2005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6190F76A-2896-4EFF-A7E2-F508FB3669A9}"/>
              </a:ext>
            </a:extLst>
          </p:cNvPr>
          <p:cNvGrpSpPr/>
          <p:nvPr/>
        </p:nvGrpSpPr>
        <p:grpSpPr>
          <a:xfrm>
            <a:off x="7157706" y="1743099"/>
            <a:ext cx="4122825" cy="1263045"/>
            <a:chOff x="6269938" y="2485345"/>
            <a:chExt cx="2597478" cy="12630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A86550-CEFE-46D2-BEB4-D21DF4CE6A76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E70D25-39A1-465C-95BF-355C2B17B3C4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Success Business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6DE41B49-F35E-4CC3-B9FF-52B2FC12916F}"/>
              </a:ext>
            </a:extLst>
          </p:cNvPr>
          <p:cNvGrpSpPr/>
          <p:nvPr/>
        </p:nvGrpSpPr>
        <p:grpSpPr>
          <a:xfrm>
            <a:off x="7157706" y="5385888"/>
            <a:ext cx="4122825" cy="893713"/>
            <a:chOff x="6269938" y="2485345"/>
            <a:chExt cx="2597478" cy="8937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D72678-D94E-4D20-B2A2-0F436C2A1D1A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E235F4-889A-4A7F-B47B-F0708B0A9CF3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 Presentation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ight Triangle 22">
            <a:extLst>
              <a:ext uri="{FF2B5EF4-FFF2-40B4-BE49-F238E27FC236}">
                <a16:creationId xmlns:a16="http://schemas.microsoft.com/office/drawing/2014/main" id="{F9F37068-0AD3-45CC-9420-A1ADFAB602F3}"/>
              </a:ext>
            </a:extLst>
          </p:cNvPr>
          <p:cNvSpPr/>
          <p:nvPr/>
        </p:nvSpPr>
        <p:spPr>
          <a:xfrm>
            <a:off x="3415624" y="1480449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ight Triangle 23">
            <a:extLst>
              <a:ext uri="{FF2B5EF4-FFF2-40B4-BE49-F238E27FC236}">
                <a16:creationId xmlns:a16="http://schemas.microsoft.com/office/drawing/2014/main" id="{FC10F1E2-CB94-4B47-8B8C-6290338D8D86}"/>
              </a:ext>
            </a:extLst>
          </p:cNvPr>
          <p:cNvSpPr/>
          <p:nvPr/>
        </p:nvSpPr>
        <p:spPr>
          <a:xfrm rot="10800000">
            <a:off x="2487003" y="4815214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aphic 1">
            <a:extLst>
              <a:ext uri="{FF2B5EF4-FFF2-40B4-BE49-F238E27FC236}">
                <a16:creationId xmlns:a16="http://schemas.microsoft.com/office/drawing/2014/main" id="{D1A3BAE1-3650-4542-999C-5F505DB78AC4}"/>
              </a:ext>
            </a:extLst>
          </p:cNvPr>
          <p:cNvGrpSpPr/>
          <p:nvPr/>
        </p:nvGrpSpPr>
        <p:grpSpPr>
          <a:xfrm>
            <a:off x="7257647" y="4384496"/>
            <a:ext cx="1752845" cy="898077"/>
            <a:chOff x="130630" y="113212"/>
            <a:chExt cx="2604286" cy="1334316"/>
          </a:xfrm>
        </p:grpSpPr>
        <p:sp>
          <p:nvSpPr>
            <p:cNvPr id="19" name="Freeform: Shape 466">
              <a:extLst>
                <a:ext uri="{FF2B5EF4-FFF2-40B4-BE49-F238E27FC236}">
                  <a16:creationId xmlns:a16="http://schemas.microsoft.com/office/drawing/2014/main" id="{8627BEC8-CD89-41D3-BFD5-56C0015F650E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67">
              <a:extLst>
                <a:ext uri="{FF2B5EF4-FFF2-40B4-BE49-F238E27FC236}">
                  <a16:creationId xmlns:a16="http://schemas.microsoft.com/office/drawing/2014/main" id="{9793EA53-E7B8-478C-8C5F-ADB614295A25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68">
              <a:extLst>
                <a:ext uri="{FF2B5EF4-FFF2-40B4-BE49-F238E27FC236}">
                  <a16:creationId xmlns:a16="http://schemas.microsoft.com/office/drawing/2014/main" id="{41F92E95-3D0C-4F85-8D1A-ADA7B0999622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469">
              <a:extLst>
                <a:ext uri="{FF2B5EF4-FFF2-40B4-BE49-F238E27FC236}">
                  <a16:creationId xmlns:a16="http://schemas.microsoft.com/office/drawing/2014/main" id="{DDB73F55-15B9-46D5-8C69-9F1F07F9CC9A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70">
              <a:extLst>
                <a:ext uri="{FF2B5EF4-FFF2-40B4-BE49-F238E27FC236}">
                  <a16:creationId xmlns:a16="http://schemas.microsoft.com/office/drawing/2014/main" id="{A230E7F2-2559-45EB-8A14-C6D42239D6EF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71">
              <a:extLst>
                <a:ext uri="{FF2B5EF4-FFF2-40B4-BE49-F238E27FC236}">
                  <a16:creationId xmlns:a16="http://schemas.microsoft.com/office/drawing/2014/main" id="{D277ADC0-0988-49F1-88D0-C55962826A8F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72">
              <a:extLst>
                <a:ext uri="{FF2B5EF4-FFF2-40B4-BE49-F238E27FC236}">
                  <a16:creationId xmlns:a16="http://schemas.microsoft.com/office/drawing/2014/main" id="{143219F8-38CE-40F1-9FCD-5B05CB37A947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73">
              <a:extLst>
                <a:ext uri="{FF2B5EF4-FFF2-40B4-BE49-F238E27FC236}">
                  <a16:creationId xmlns:a16="http://schemas.microsoft.com/office/drawing/2014/main" id="{42AEA030-2586-496A-A112-CD36C2489A6D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74">
              <a:extLst>
                <a:ext uri="{FF2B5EF4-FFF2-40B4-BE49-F238E27FC236}">
                  <a16:creationId xmlns:a16="http://schemas.microsoft.com/office/drawing/2014/main" id="{EAA25403-057B-4790-8201-4555ECF89886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75">
              <a:extLst>
                <a:ext uri="{FF2B5EF4-FFF2-40B4-BE49-F238E27FC236}">
                  <a16:creationId xmlns:a16="http://schemas.microsoft.com/office/drawing/2014/main" id="{9E95ADF9-8545-432E-9FCE-7B7E1B34CEEB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76">
              <a:extLst>
                <a:ext uri="{FF2B5EF4-FFF2-40B4-BE49-F238E27FC236}">
                  <a16:creationId xmlns:a16="http://schemas.microsoft.com/office/drawing/2014/main" id="{3E61E7FE-D1C4-4796-95FF-ABE1015BD974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77">
              <a:extLst>
                <a:ext uri="{FF2B5EF4-FFF2-40B4-BE49-F238E27FC236}">
                  <a16:creationId xmlns:a16="http://schemas.microsoft.com/office/drawing/2014/main" id="{C73EA8C5-FF48-4B77-A810-E84646E2784A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78">
              <a:extLst>
                <a:ext uri="{FF2B5EF4-FFF2-40B4-BE49-F238E27FC236}">
                  <a16:creationId xmlns:a16="http://schemas.microsoft.com/office/drawing/2014/main" id="{EA94097A-A928-44CA-9C26-A04EB0E9699A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제목 31">
            <a:extLst>
              <a:ext uri="{FF2B5EF4-FFF2-40B4-BE49-F238E27FC236}">
                <a16:creationId xmlns:a16="http://schemas.microsoft.com/office/drawing/2014/main" id="{456EF8F3-5C6B-4B7E-8B3A-3D757D36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&amp;</a:t>
            </a:r>
            <a:b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71B462C9-C606-4280-8FB6-13657A87A9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9B2ABAAA-6671-4B91-9B13-DF1AE84DE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D08D578D-41D0-4D9D-8CA7-86C14A465479}"/>
              </a:ext>
            </a:extLst>
          </p:cNvPr>
          <p:cNvGrpSpPr/>
          <p:nvPr/>
        </p:nvGrpSpPr>
        <p:grpSpPr>
          <a:xfrm>
            <a:off x="4250414" y="2165348"/>
            <a:ext cx="3699780" cy="3715819"/>
            <a:chOff x="4345664" y="2108198"/>
            <a:chExt cx="3699780" cy="371581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C308428A-8A9F-46F6-B1CF-E83D924A38A9}"/>
                </a:ext>
              </a:extLst>
            </p:cNvPr>
            <p:cNvSpPr/>
            <p:nvPr/>
          </p:nvSpPr>
          <p:spPr>
            <a:xfrm>
              <a:off x="4345664" y="3429986"/>
              <a:ext cx="1726533" cy="2197791"/>
            </a:xfrm>
            <a:custGeom>
              <a:avLst/>
              <a:gdLst>
                <a:gd name="connsiteX0" fmla="*/ 1724646 w 1726533"/>
                <a:gd name="connsiteY0" fmla="*/ 2197792 h 2197791"/>
                <a:gd name="connsiteX1" fmla="*/ 1675115 w 1726533"/>
                <a:gd name="connsiteY1" fmla="*/ 2193546 h 2197791"/>
                <a:gd name="connsiteX2" fmla="*/ 1109510 w 1726533"/>
                <a:gd name="connsiteY2" fmla="*/ 2021364 h 2197791"/>
                <a:gd name="connsiteX3" fmla="*/ 247187 w 1726533"/>
                <a:gd name="connsiteY3" fmla="*/ 930252 h 2197791"/>
                <a:gd name="connsiteX4" fmla="*/ 200485 w 1726533"/>
                <a:gd name="connsiteY4" fmla="*/ 596267 h 2197791"/>
                <a:gd name="connsiteX5" fmla="*/ 170766 w 1726533"/>
                <a:gd name="connsiteY5" fmla="*/ 568435 h 2197791"/>
                <a:gd name="connsiteX6" fmla="*/ 10378 w 1726533"/>
                <a:gd name="connsiteY6" fmla="*/ 565133 h 2197791"/>
                <a:gd name="connsiteX7" fmla="*/ 0 w 1726533"/>
                <a:gd name="connsiteY7" fmla="*/ 563718 h 2197791"/>
                <a:gd name="connsiteX8" fmla="*/ 647686 w 1726533"/>
                <a:gd name="connsiteY8" fmla="*/ 0 h 2197791"/>
                <a:gd name="connsiteX9" fmla="*/ 1222725 w 1726533"/>
                <a:gd name="connsiteY9" fmla="*/ 565605 h 2197791"/>
                <a:gd name="connsiteX10" fmla="*/ 1192063 w 1726533"/>
                <a:gd name="connsiteY10" fmla="*/ 567963 h 2197791"/>
                <a:gd name="connsiteX11" fmla="*/ 1058563 w 1726533"/>
                <a:gd name="connsiteY11" fmla="*/ 568435 h 2197791"/>
                <a:gd name="connsiteX12" fmla="*/ 1038750 w 1726533"/>
                <a:gd name="connsiteY12" fmla="*/ 588719 h 2197791"/>
                <a:gd name="connsiteX13" fmla="*/ 1118001 w 1726533"/>
                <a:gd name="connsiteY13" fmla="*/ 895344 h 2197791"/>
                <a:gd name="connsiteX14" fmla="*/ 1701532 w 1726533"/>
                <a:gd name="connsiteY14" fmla="*/ 1351507 h 2197791"/>
                <a:gd name="connsiteX15" fmla="*/ 1717099 w 1726533"/>
                <a:gd name="connsiteY15" fmla="*/ 1355753 h 2197791"/>
                <a:gd name="connsiteX16" fmla="*/ 1335940 w 1726533"/>
                <a:gd name="connsiteY16" fmla="*/ 1743515 h 2197791"/>
                <a:gd name="connsiteX17" fmla="*/ 1726533 w 1726533"/>
                <a:gd name="connsiteY17" fmla="*/ 2193546 h 2197791"/>
                <a:gd name="connsiteX18" fmla="*/ 1724646 w 1726533"/>
                <a:gd name="connsiteY18" fmla="*/ 2197792 h 219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6533" h="2197791">
                  <a:moveTo>
                    <a:pt x="1724646" y="2197792"/>
                  </a:moveTo>
                  <a:cubicBezTo>
                    <a:pt x="1708136" y="2196377"/>
                    <a:pt x="1691625" y="2195433"/>
                    <a:pt x="1675115" y="2193546"/>
                  </a:cubicBezTo>
                  <a:cubicBezTo>
                    <a:pt x="1476044" y="2169959"/>
                    <a:pt x="1286409" y="2115239"/>
                    <a:pt x="1109510" y="2021364"/>
                  </a:cubicBezTo>
                  <a:cubicBezTo>
                    <a:pt x="662781" y="1784084"/>
                    <a:pt x="374082" y="1420380"/>
                    <a:pt x="247187" y="930252"/>
                  </a:cubicBezTo>
                  <a:cubicBezTo>
                    <a:pt x="218883" y="820811"/>
                    <a:pt x="205674" y="709011"/>
                    <a:pt x="200485" y="596267"/>
                  </a:cubicBezTo>
                  <a:cubicBezTo>
                    <a:pt x="199070" y="563718"/>
                    <a:pt x="200957" y="568907"/>
                    <a:pt x="170766" y="568435"/>
                  </a:cubicBezTo>
                  <a:cubicBezTo>
                    <a:pt x="117461" y="567492"/>
                    <a:pt x="64155" y="566548"/>
                    <a:pt x="10378" y="565133"/>
                  </a:cubicBezTo>
                  <a:cubicBezTo>
                    <a:pt x="8019" y="565133"/>
                    <a:pt x="5661" y="564661"/>
                    <a:pt x="0" y="563718"/>
                  </a:cubicBezTo>
                  <a:cubicBezTo>
                    <a:pt x="216996" y="375026"/>
                    <a:pt x="431633" y="188220"/>
                    <a:pt x="647686" y="0"/>
                  </a:cubicBezTo>
                  <a:cubicBezTo>
                    <a:pt x="838737" y="188220"/>
                    <a:pt x="1028844" y="375497"/>
                    <a:pt x="1222725" y="565605"/>
                  </a:cubicBezTo>
                  <a:cubicBezTo>
                    <a:pt x="1209517" y="566548"/>
                    <a:pt x="1200554" y="567963"/>
                    <a:pt x="1192063" y="567963"/>
                  </a:cubicBezTo>
                  <a:cubicBezTo>
                    <a:pt x="1147720" y="568435"/>
                    <a:pt x="1103377" y="567963"/>
                    <a:pt x="1058563" y="568435"/>
                  </a:cubicBezTo>
                  <a:cubicBezTo>
                    <a:pt x="1038279" y="568435"/>
                    <a:pt x="1037335" y="568907"/>
                    <a:pt x="1038750" y="588719"/>
                  </a:cubicBezTo>
                  <a:cubicBezTo>
                    <a:pt x="1044411" y="696274"/>
                    <a:pt x="1069885" y="799111"/>
                    <a:pt x="1118001" y="895344"/>
                  </a:cubicBezTo>
                  <a:cubicBezTo>
                    <a:pt x="1239707" y="1140172"/>
                    <a:pt x="1435004" y="1291598"/>
                    <a:pt x="1701532" y="1351507"/>
                  </a:cubicBezTo>
                  <a:cubicBezTo>
                    <a:pt x="1704834" y="1352451"/>
                    <a:pt x="1708607" y="1353394"/>
                    <a:pt x="1717099" y="1355753"/>
                  </a:cubicBezTo>
                  <a:cubicBezTo>
                    <a:pt x="1589260" y="1485950"/>
                    <a:pt x="1464251" y="1613318"/>
                    <a:pt x="1335940" y="1743515"/>
                  </a:cubicBezTo>
                  <a:cubicBezTo>
                    <a:pt x="1466610" y="1893997"/>
                    <a:pt x="1596336" y="2043536"/>
                    <a:pt x="1726533" y="2193546"/>
                  </a:cubicBezTo>
                  <a:cubicBezTo>
                    <a:pt x="1726061" y="2194961"/>
                    <a:pt x="1725118" y="2196377"/>
                    <a:pt x="1724646" y="2197792"/>
                  </a:cubicBezTo>
                  <a:close/>
                </a:path>
              </a:pathLst>
            </a:custGeom>
            <a:solidFill>
              <a:schemeClr val="accent4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365EF16F-6E31-4C77-9550-6ABFB076E6F0}"/>
                </a:ext>
              </a:extLst>
            </p:cNvPr>
            <p:cNvSpPr/>
            <p:nvPr/>
          </p:nvSpPr>
          <p:spPr>
            <a:xfrm>
              <a:off x="5718399" y="4049840"/>
              <a:ext cx="2158144" cy="1774177"/>
            </a:xfrm>
            <a:custGeom>
              <a:avLst/>
              <a:gdLst>
                <a:gd name="connsiteX0" fmla="*/ 565605 w 2158144"/>
                <a:gd name="connsiteY0" fmla="*/ 1774178 h 1774177"/>
                <a:gd name="connsiteX1" fmla="*/ 0 w 2158144"/>
                <a:gd name="connsiteY1" fmla="*/ 1123190 h 1774177"/>
                <a:gd name="connsiteX2" fmla="*/ 564661 w 2158144"/>
                <a:gd name="connsiteY2" fmla="*/ 551453 h 1774177"/>
                <a:gd name="connsiteX3" fmla="*/ 567492 w 2158144"/>
                <a:gd name="connsiteY3" fmla="*/ 618910 h 1774177"/>
                <a:gd name="connsiteX4" fmla="*/ 567492 w 2158144"/>
                <a:gd name="connsiteY4" fmla="*/ 725050 h 1774177"/>
                <a:gd name="connsiteX5" fmla="*/ 587304 w 2158144"/>
                <a:gd name="connsiteY5" fmla="*/ 742504 h 1774177"/>
                <a:gd name="connsiteX6" fmla="*/ 879777 w 2158144"/>
                <a:gd name="connsiteY6" fmla="*/ 653818 h 1774177"/>
                <a:gd name="connsiteX7" fmla="*/ 1312826 w 2158144"/>
                <a:gd name="connsiteY7" fmla="*/ 75949 h 1774177"/>
                <a:gd name="connsiteX8" fmla="*/ 1316599 w 2158144"/>
                <a:gd name="connsiteY8" fmla="*/ 61797 h 1774177"/>
                <a:gd name="connsiteX9" fmla="*/ 1677473 w 2158144"/>
                <a:gd name="connsiteY9" fmla="*/ 416538 h 1774177"/>
                <a:gd name="connsiteX10" fmla="*/ 2157223 w 2158144"/>
                <a:gd name="connsiteY10" fmla="*/ 0 h 1774177"/>
                <a:gd name="connsiteX11" fmla="*/ 2156751 w 2158144"/>
                <a:gd name="connsiteY11" fmla="*/ 83968 h 1774177"/>
                <a:gd name="connsiteX12" fmla="*/ 2110993 w 2158144"/>
                <a:gd name="connsiteY12" fmla="*/ 339174 h 1774177"/>
                <a:gd name="connsiteX13" fmla="*/ 1781254 w 2158144"/>
                <a:gd name="connsiteY13" fmla="*/ 979784 h 1774177"/>
                <a:gd name="connsiteX14" fmla="*/ 1225555 w 2158144"/>
                <a:gd name="connsiteY14" fmla="*/ 1417078 h 1774177"/>
                <a:gd name="connsiteX15" fmla="*/ 799111 w 2158144"/>
                <a:gd name="connsiteY15" fmla="*/ 1556710 h 1774177"/>
                <a:gd name="connsiteX16" fmla="*/ 585417 w 2158144"/>
                <a:gd name="connsiteY16" fmla="*/ 1582184 h 1774177"/>
                <a:gd name="connsiteX17" fmla="*/ 567492 w 2158144"/>
                <a:gd name="connsiteY17" fmla="*/ 1602468 h 1774177"/>
                <a:gd name="connsiteX18" fmla="*/ 567020 w 2158144"/>
                <a:gd name="connsiteY18" fmla="*/ 1758139 h 1774177"/>
                <a:gd name="connsiteX19" fmla="*/ 565605 w 2158144"/>
                <a:gd name="connsiteY19" fmla="*/ 1774178 h 177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8144" h="1774177">
                  <a:moveTo>
                    <a:pt x="565605" y="1774178"/>
                  </a:moveTo>
                  <a:cubicBezTo>
                    <a:pt x="375497" y="1555295"/>
                    <a:pt x="188692" y="1340186"/>
                    <a:pt x="0" y="1123190"/>
                  </a:cubicBezTo>
                  <a:cubicBezTo>
                    <a:pt x="187749" y="933083"/>
                    <a:pt x="375026" y="743447"/>
                    <a:pt x="564661" y="551453"/>
                  </a:cubicBezTo>
                  <a:cubicBezTo>
                    <a:pt x="565605" y="576455"/>
                    <a:pt x="567492" y="597682"/>
                    <a:pt x="567492" y="618910"/>
                  </a:cubicBezTo>
                  <a:cubicBezTo>
                    <a:pt x="567963" y="654290"/>
                    <a:pt x="567492" y="689670"/>
                    <a:pt x="567492" y="725050"/>
                  </a:cubicBezTo>
                  <a:cubicBezTo>
                    <a:pt x="567492" y="743919"/>
                    <a:pt x="567963" y="744390"/>
                    <a:pt x="587304" y="742504"/>
                  </a:cubicBezTo>
                  <a:cubicBezTo>
                    <a:pt x="690613" y="732126"/>
                    <a:pt x="788733" y="702878"/>
                    <a:pt x="879777" y="653818"/>
                  </a:cubicBezTo>
                  <a:cubicBezTo>
                    <a:pt x="1112812" y="527866"/>
                    <a:pt x="1257633" y="334929"/>
                    <a:pt x="1312826" y="75949"/>
                  </a:cubicBezTo>
                  <a:cubicBezTo>
                    <a:pt x="1313769" y="72175"/>
                    <a:pt x="1315184" y="68401"/>
                    <a:pt x="1316599" y="61797"/>
                  </a:cubicBezTo>
                  <a:cubicBezTo>
                    <a:pt x="1437363" y="180673"/>
                    <a:pt x="1557182" y="298134"/>
                    <a:pt x="1677473" y="416538"/>
                  </a:cubicBezTo>
                  <a:cubicBezTo>
                    <a:pt x="1837861" y="277377"/>
                    <a:pt x="1997307" y="138689"/>
                    <a:pt x="2157223" y="0"/>
                  </a:cubicBezTo>
                  <a:cubicBezTo>
                    <a:pt x="2157223" y="28776"/>
                    <a:pt x="2159582" y="56608"/>
                    <a:pt x="2156751" y="83968"/>
                  </a:cubicBezTo>
                  <a:cubicBezTo>
                    <a:pt x="2148260" y="170295"/>
                    <a:pt x="2133165" y="255206"/>
                    <a:pt x="2110993" y="339174"/>
                  </a:cubicBezTo>
                  <a:cubicBezTo>
                    <a:pt x="2048253" y="576926"/>
                    <a:pt x="1938340" y="790620"/>
                    <a:pt x="1781254" y="979784"/>
                  </a:cubicBezTo>
                  <a:cubicBezTo>
                    <a:pt x="1627470" y="1165174"/>
                    <a:pt x="1442080" y="1310939"/>
                    <a:pt x="1225555" y="1417078"/>
                  </a:cubicBezTo>
                  <a:cubicBezTo>
                    <a:pt x="1090169" y="1483592"/>
                    <a:pt x="947706" y="1530765"/>
                    <a:pt x="799111" y="1556710"/>
                  </a:cubicBezTo>
                  <a:cubicBezTo>
                    <a:pt x="728352" y="1568975"/>
                    <a:pt x="656649" y="1575108"/>
                    <a:pt x="585417" y="1582184"/>
                  </a:cubicBezTo>
                  <a:cubicBezTo>
                    <a:pt x="570322" y="1583599"/>
                    <a:pt x="567020" y="1588788"/>
                    <a:pt x="567492" y="1602468"/>
                  </a:cubicBezTo>
                  <a:cubicBezTo>
                    <a:pt x="567963" y="1654358"/>
                    <a:pt x="567492" y="1706249"/>
                    <a:pt x="567020" y="1758139"/>
                  </a:cubicBezTo>
                  <a:cubicBezTo>
                    <a:pt x="567020" y="1761913"/>
                    <a:pt x="566548" y="1765687"/>
                    <a:pt x="565605" y="1774178"/>
                  </a:cubicBezTo>
                  <a:close/>
                </a:path>
              </a:pathLst>
            </a:custGeom>
            <a:solidFill>
              <a:schemeClr val="accent3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59BC89F-E83A-4174-9086-7E2649C0DCE5}"/>
                </a:ext>
              </a:extLst>
            </p:cNvPr>
            <p:cNvSpPr/>
            <p:nvPr/>
          </p:nvSpPr>
          <p:spPr>
            <a:xfrm>
              <a:off x="4556055" y="2108198"/>
              <a:ext cx="2175620" cy="1679831"/>
            </a:xfrm>
            <a:custGeom>
              <a:avLst/>
              <a:gdLst>
                <a:gd name="connsiteX0" fmla="*/ 0 w 2175620"/>
                <a:gd name="connsiteY0" fmla="*/ 1657660 h 1679831"/>
                <a:gd name="connsiteX1" fmla="*/ 531168 w 2175620"/>
                <a:gd name="connsiteY1" fmla="*/ 626930 h 1679831"/>
                <a:gd name="connsiteX2" fmla="*/ 1608601 w 2175620"/>
                <a:gd name="connsiteY2" fmla="*/ 188220 h 1679831"/>
                <a:gd name="connsiteX3" fmla="*/ 1608601 w 2175620"/>
                <a:gd name="connsiteY3" fmla="*/ 1887 h 1679831"/>
                <a:gd name="connsiteX4" fmla="*/ 1612374 w 2175620"/>
                <a:gd name="connsiteY4" fmla="*/ 0 h 1679831"/>
                <a:gd name="connsiteX5" fmla="*/ 2175620 w 2175620"/>
                <a:gd name="connsiteY5" fmla="*/ 648158 h 1679831"/>
                <a:gd name="connsiteX6" fmla="*/ 1613318 w 2175620"/>
                <a:gd name="connsiteY6" fmla="*/ 1218480 h 1679831"/>
                <a:gd name="connsiteX7" fmla="*/ 1609072 w 2175620"/>
                <a:gd name="connsiteY7" fmla="*/ 1216593 h 1679831"/>
                <a:gd name="connsiteX8" fmla="*/ 1608129 w 2175620"/>
                <a:gd name="connsiteY8" fmla="*/ 1201969 h 1679831"/>
                <a:gd name="connsiteX9" fmla="*/ 1607657 w 2175620"/>
                <a:gd name="connsiteY9" fmla="*/ 1043468 h 1679831"/>
                <a:gd name="connsiteX10" fmla="*/ 1589731 w 2175620"/>
                <a:gd name="connsiteY10" fmla="*/ 1026957 h 1679831"/>
                <a:gd name="connsiteX11" fmla="*/ 1279333 w 2175620"/>
                <a:gd name="connsiteY11" fmla="*/ 1115642 h 1679831"/>
                <a:gd name="connsiteX12" fmla="*/ 852888 w 2175620"/>
                <a:gd name="connsiteY12" fmla="*/ 1645867 h 1679831"/>
                <a:gd name="connsiteX13" fmla="*/ 842510 w 2175620"/>
                <a:gd name="connsiteY13" fmla="*/ 1679832 h 1679831"/>
                <a:gd name="connsiteX14" fmla="*/ 828830 w 2175620"/>
                <a:gd name="connsiteY14" fmla="*/ 1667095 h 1679831"/>
                <a:gd name="connsiteX15" fmla="*/ 474561 w 2175620"/>
                <a:gd name="connsiteY15" fmla="*/ 1318958 h 1679831"/>
                <a:gd name="connsiteX16" fmla="*/ 404273 w 2175620"/>
                <a:gd name="connsiteY16" fmla="*/ 1316599 h 1679831"/>
                <a:gd name="connsiteX17" fmla="*/ 58023 w 2175620"/>
                <a:gd name="connsiteY17" fmla="*/ 1617092 h 1679831"/>
                <a:gd name="connsiteX18" fmla="*/ 3774 w 2175620"/>
                <a:gd name="connsiteY18" fmla="*/ 1660019 h 1679831"/>
                <a:gd name="connsiteX19" fmla="*/ 0 w 2175620"/>
                <a:gd name="connsiteY19" fmla="*/ 1657660 h 167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75620" h="1679831">
                  <a:moveTo>
                    <a:pt x="0" y="1657660"/>
                  </a:moveTo>
                  <a:cubicBezTo>
                    <a:pt x="53777" y="1251029"/>
                    <a:pt x="227846" y="904779"/>
                    <a:pt x="531168" y="626930"/>
                  </a:cubicBezTo>
                  <a:cubicBezTo>
                    <a:pt x="834963" y="348609"/>
                    <a:pt x="1195365" y="205674"/>
                    <a:pt x="1608601" y="188220"/>
                  </a:cubicBezTo>
                  <a:cubicBezTo>
                    <a:pt x="1608601" y="125952"/>
                    <a:pt x="1608601" y="64155"/>
                    <a:pt x="1608601" y="1887"/>
                  </a:cubicBezTo>
                  <a:cubicBezTo>
                    <a:pt x="1610016" y="1415"/>
                    <a:pt x="1611431" y="943"/>
                    <a:pt x="1612374" y="0"/>
                  </a:cubicBezTo>
                  <a:cubicBezTo>
                    <a:pt x="1799651" y="215109"/>
                    <a:pt x="1986457" y="430690"/>
                    <a:pt x="2175620" y="648158"/>
                  </a:cubicBezTo>
                  <a:cubicBezTo>
                    <a:pt x="1987872" y="839208"/>
                    <a:pt x="1800595" y="1028844"/>
                    <a:pt x="1613318" y="1218480"/>
                  </a:cubicBezTo>
                  <a:cubicBezTo>
                    <a:pt x="1611903" y="1218008"/>
                    <a:pt x="1610488" y="1217064"/>
                    <a:pt x="1609072" y="1216593"/>
                  </a:cubicBezTo>
                  <a:cubicBezTo>
                    <a:pt x="1608601" y="1211875"/>
                    <a:pt x="1608601" y="1207158"/>
                    <a:pt x="1608129" y="1201969"/>
                  </a:cubicBezTo>
                  <a:cubicBezTo>
                    <a:pt x="1607657" y="1149135"/>
                    <a:pt x="1607185" y="1096301"/>
                    <a:pt x="1607657" y="1043468"/>
                  </a:cubicBezTo>
                  <a:cubicBezTo>
                    <a:pt x="1607657" y="1030259"/>
                    <a:pt x="1602940" y="1026013"/>
                    <a:pt x="1589731" y="1026957"/>
                  </a:cubicBezTo>
                  <a:cubicBezTo>
                    <a:pt x="1480762" y="1036863"/>
                    <a:pt x="1376509" y="1064695"/>
                    <a:pt x="1279333" y="1115642"/>
                  </a:cubicBezTo>
                  <a:cubicBezTo>
                    <a:pt x="1061393" y="1230744"/>
                    <a:pt x="918459" y="1407172"/>
                    <a:pt x="852888" y="1645867"/>
                  </a:cubicBezTo>
                  <a:cubicBezTo>
                    <a:pt x="850058" y="1656245"/>
                    <a:pt x="846284" y="1667095"/>
                    <a:pt x="842510" y="1679832"/>
                  </a:cubicBezTo>
                  <a:cubicBezTo>
                    <a:pt x="836850" y="1674643"/>
                    <a:pt x="832604" y="1670869"/>
                    <a:pt x="828830" y="1667095"/>
                  </a:cubicBezTo>
                  <a:cubicBezTo>
                    <a:pt x="710898" y="1551049"/>
                    <a:pt x="592965" y="1435004"/>
                    <a:pt x="474561" y="1318958"/>
                  </a:cubicBezTo>
                  <a:cubicBezTo>
                    <a:pt x="439653" y="1284993"/>
                    <a:pt x="440124" y="1284993"/>
                    <a:pt x="404273" y="1316599"/>
                  </a:cubicBezTo>
                  <a:cubicBezTo>
                    <a:pt x="289171" y="1417078"/>
                    <a:pt x="173597" y="1517085"/>
                    <a:pt x="58023" y="1617092"/>
                  </a:cubicBezTo>
                  <a:cubicBezTo>
                    <a:pt x="40569" y="1632187"/>
                    <a:pt x="21700" y="1645867"/>
                    <a:pt x="3774" y="1660019"/>
                  </a:cubicBezTo>
                  <a:cubicBezTo>
                    <a:pt x="2359" y="1659547"/>
                    <a:pt x="1415" y="1658604"/>
                    <a:pt x="0" y="1657660"/>
                  </a:cubicBezTo>
                  <a:close/>
                </a:path>
              </a:pathLst>
            </a:custGeom>
            <a:solidFill>
              <a:schemeClr val="accent1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65DEA-45A1-4C3A-AE52-31312D9C41F5}"/>
                </a:ext>
              </a:extLst>
            </p:cNvPr>
            <p:cNvSpPr/>
            <p:nvPr/>
          </p:nvSpPr>
          <p:spPr>
            <a:xfrm>
              <a:off x="6379765" y="2304909"/>
              <a:ext cx="1665679" cy="2124201"/>
            </a:xfrm>
            <a:custGeom>
              <a:avLst/>
              <a:gdLst>
                <a:gd name="connsiteX0" fmla="*/ 1665680 w 1665679"/>
                <a:gd name="connsiteY0" fmla="*/ 1562843 h 2124201"/>
                <a:gd name="connsiteX1" fmla="*/ 1019881 w 1665679"/>
                <a:gd name="connsiteY1" fmla="*/ 2124202 h 2124201"/>
                <a:gd name="connsiteX2" fmla="*/ 444842 w 1665679"/>
                <a:gd name="connsiteY2" fmla="*/ 1558125 h 2124201"/>
                <a:gd name="connsiteX3" fmla="*/ 659951 w 1665679"/>
                <a:gd name="connsiteY3" fmla="*/ 1558125 h 2124201"/>
                <a:gd name="connsiteX4" fmla="*/ 5189 w 1665679"/>
                <a:gd name="connsiteY4" fmla="*/ 842039 h 2124201"/>
                <a:gd name="connsiteX5" fmla="*/ 389178 w 1665679"/>
                <a:gd name="connsiteY5" fmla="*/ 451918 h 2124201"/>
                <a:gd name="connsiteX6" fmla="*/ 0 w 1665679"/>
                <a:gd name="connsiteY6" fmla="*/ 3774 h 2124201"/>
                <a:gd name="connsiteX7" fmla="*/ 1887 w 1665679"/>
                <a:gd name="connsiteY7" fmla="*/ 0 h 2124201"/>
                <a:gd name="connsiteX8" fmla="*/ 90572 w 1665679"/>
                <a:gd name="connsiteY8" fmla="*/ 11322 h 2124201"/>
                <a:gd name="connsiteX9" fmla="*/ 1335940 w 1665679"/>
                <a:gd name="connsiteY9" fmla="*/ 931667 h 2124201"/>
                <a:gd name="connsiteX10" fmla="*/ 1487837 w 1665679"/>
                <a:gd name="connsiteY10" fmla="*/ 1428399 h 2124201"/>
                <a:gd name="connsiteX11" fmla="*/ 1499631 w 1665679"/>
                <a:gd name="connsiteY11" fmla="*/ 1540200 h 2124201"/>
                <a:gd name="connsiteX12" fmla="*/ 1515198 w 1665679"/>
                <a:gd name="connsiteY12" fmla="*/ 1556238 h 2124201"/>
                <a:gd name="connsiteX13" fmla="*/ 1642093 w 1665679"/>
                <a:gd name="connsiteY13" fmla="*/ 1557182 h 2124201"/>
                <a:gd name="connsiteX14" fmla="*/ 1662378 w 1665679"/>
                <a:gd name="connsiteY14" fmla="*/ 1557182 h 2124201"/>
                <a:gd name="connsiteX15" fmla="*/ 1665680 w 1665679"/>
                <a:gd name="connsiteY15" fmla="*/ 1562843 h 21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5679" h="2124201">
                  <a:moveTo>
                    <a:pt x="1665680" y="1562843"/>
                  </a:moveTo>
                  <a:cubicBezTo>
                    <a:pt x="1450571" y="1749648"/>
                    <a:pt x="1235462" y="1936453"/>
                    <a:pt x="1019881" y="2124202"/>
                  </a:cubicBezTo>
                  <a:cubicBezTo>
                    <a:pt x="827887" y="1935510"/>
                    <a:pt x="638251" y="1748233"/>
                    <a:pt x="444842" y="1558125"/>
                  </a:cubicBezTo>
                  <a:cubicBezTo>
                    <a:pt x="519847" y="1558125"/>
                    <a:pt x="589663" y="1558125"/>
                    <a:pt x="659951" y="1558125"/>
                  </a:cubicBezTo>
                  <a:cubicBezTo>
                    <a:pt x="639666" y="1301032"/>
                    <a:pt x="430690" y="937328"/>
                    <a:pt x="5189" y="842039"/>
                  </a:cubicBezTo>
                  <a:cubicBezTo>
                    <a:pt x="133500" y="711841"/>
                    <a:pt x="260867" y="582587"/>
                    <a:pt x="389178" y="451918"/>
                  </a:cubicBezTo>
                  <a:cubicBezTo>
                    <a:pt x="258980" y="301907"/>
                    <a:pt x="129726" y="152841"/>
                    <a:pt x="0" y="3774"/>
                  </a:cubicBezTo>
                  <a:cubicBezTo>
                    <a:pt x="472" y="2359"/>
                    <a:pt x="1415" y="1415"/>
                    <a:pt x="1887" y="0"/>
                  </a:cubicBezTo>
                  <a:cubicBezTo>
                    <a:pt x="31606" y="3774"/>
                    <a:pt x="61325" y="6133"/>
                    <a:pt x="90572" y="11322"/>
                  </a:cubicBezTo>
                  <a:cubicBezTo>
                    <a:pt x="658064" y="111800"/>
                    <a:pt x="1073658" y="419368"/>
                    <a:pt x="1335940" y="931667"/>
                  </a:cubicBezTo>
                  <a:cubicBezTo>
                    <a:pt x="1415663" y="1087810"/>
                    <a:pt x="1464251" y="1254331"/>
                    <a:pt x="1487837" y="1428399"/>
                  </a:cubicBezTo>
                  <a:cubicBezTo>
                    <a:pt x="1493027" y="1465666"/>
                    <a:pt x="1496800" y="1502933"/>
                    <a:pt x="1499631" y="1540200"/>
                  </a:cubicBezTo>
                  <a:cubicBezTo>
                    <a:pt x="1500574" y="1551521"/>
                    <a:pt x="1503405" y="1556238"/>
                    <a:pt x="1515198" y="1556238"/>
                  </a:cubicBezTo>
                  <a:cubicBezTo>
                    <a:pt x="1557654" y="1556238"/>
                    <a:pt x="1599638" y="1556710"/>
                    <a:pt x="1642093" y="1557182"/>
                  </a:cubicBezTo>
                  <a:cubicBezTo>
                    <a:pt x="1648698" y="1557182"/>
                    <a:pt x="1655774" y="1557182"/>
                    <a:pt x="1662378" y="1557182"/>
                  </a:cubicBezTo>
                  <a:cubicBezTo>
                    <a:pt x="1663321" y="1559069"/>
                    <a:pt x="1664736" y="1560956"/>
                    <a:pt x="1665680" y="1562843"/>
                  </a:cubicBezTo>
                  <a:close/>
                </a:path>
              </a:pathLst>
            </a:custGeom>
            <a:solidFill>
              <a:schemeClr val="accent2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1852102-4E3F-4E64-A3F1-BA04D1536771}"/>
              </a:ext>
            </a:extLst>
          </p:cNvPr>
          <p:cNvGrpSpPr/>
          <p:nvPr/>
        </p:nvGrpSpPr>
        <p:grpSpPr>
          <a:xfrm>
            <a:off x="8322980" y="3530518"/>
            <a:ext cx="2880000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90B742-2703-411C-A373-D3E4DD684BE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6642B0-522A-45AE-B0FA-60F37587622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5666C4E-DAD6-4C21-9741-1875C9FAEC66}"/>
              </a:ext>
            </a:extLst>
          </p:cNvPr>
          <p:cNvGrpSpPr/>
          <p:nvPr/>
        </p:nvGrpSpPr>
        <p:grpSpPr>
          <a:xfrm>
            <a:off x="801564" y="3530518"/>
            <a:ext cx="2880000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B5597E-E127-4283-9648-E0369199F27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68176A-12E4-4CDE-967F-25C9D00FC09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935004B-3185-4147-A06E-C7467648F4B5}"/>
              </a:ext>
            </a:extLst>
          </p:cNvPr>
          <p:cNvGrpSpPr/>
          <p:nvPr/>
        </p:nvGrpSpPr>
        <p:grpSpPr>
          <a:xfrm>
            <a:off x="7523945" y="5090783"/>
            <a:ext cx="2880000" cy="923330"/>
            <a:chOff x="3017859" y="4283314"/>
            <a:chExt cx="189084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6B11D2-7DAA-43DD-BF53-335E5D3D55E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632C27-82A4-4A7C-94F5-19997B2CEF9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F4E0135-86A1-4132-BD7D-C286920F08A1}"/>
              </a:ext>
            </a:extLst>
          </p:cNvPr>
          <p:cNvGrpSpPr/>
          <p:nvPr/>
        </p:nvGrpSpPr>
        <p:grpSpPr>
          <a:xfrm>
            <a:off x="2021397" y="1849678"/>
            <a:ext cx="2880000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F46B2B-295C-4332-99F2-1E7ADEB014C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FB79CD-5E1E-4E08-B40A-DAA71181CBA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292AA0D3-884F-4AC6-AEAF-6F07C6018FD9}"/>
              </a:ext>
            </a:extLst>
          </p:cNvPr>
          <p:cNvSpPr/>
          <p:nvPr/>
        </p:nvSpPr>
        <p:spPr>
          <a:xfrm flipH="1">
            <a:off x="5781630" y="3740806"/>
            <a:ext cx="666508" cy="5498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3A0F5780-375D-4ED8-A2F1-A7D3321FA304}"/>
              </a:ext>
            </a:extLst>
          </p:cNvPr>
          <p:cNvSpPr/>
          <p:nvPr/>
        </p:nvSpPr>
        <p:spPr>
          <a:xfrm>
            <a:off x="4740392" y="392662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 Same Side Corner Rectangle 11">
            <a:extLst>
              <a:ext uri="{FF2B5EF4-FFF2-40B4-BE49-F238E27FC236}">
                <a16:creationId xmlns:a16="http://schemas.microsoft.com/office/drawing/2014/main" id="{01A7A798-77D8-4C9A-80E8-C0E8B5217B30}"/>
              </a:ext>
            </a:extLst>
          </p:cNvPr>
          <p:cNvSpPr>
            <a:spLocks noChangeAspect="1"/>
          </p:cNvSpPr>
          <p:nvPr/>
        </p:nvSpPr>
        <p:spPr>
          <a:xfrm rot="9900000">
            <a:off x="5851738" y="265807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09F836C0-BF20-4061-81DE-995D3DE6A16A}"/>
              </a:ext>
            </a:extLst>
          </p:cNvPr>
          <p:cNvSpPr/>
          <p:nvPr/>
        </p:nvSpPr>
        <p:spPr>
          <a:xfrm>
            <a:off x="7144310" y="382790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57F5789C-6ACF-4CD5-A5A3-4DBC206EBEA5}"/>
              </a:ext>
            </a:extLst>
          </p:cNvPr>
          <p:cNvSpPr>
            <a:spLocks noChangeAspect="1"/>
          </p:cNvSpPr>
          <p:nvPr/>
        </p:nvSpPr>
        <p:spPr>
          <a:xfrm>
            <a:off x="6048030" y="506738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43AF41-A2D8-4A30-AC9C-542F98D6FA53}"/>
              </a:ext>
            </a:extLst>
          </p:cNvPr>
          <p:cNvSpPr txBox="1"/>
          <p:nvPr/>
        </p:nvSpPr>
        <p:spPr>
          <a:xfrm rot="3165547">
            <a:off x="5951767" y="3067035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C16A2A-5D19-4344-9684-36402B74BE25}"/>
              </a:ext>
            </a:extLst>
          </p:cNvPr>
          <p:cNvSpPr txBox="1"/>
          <p:nvPr/>
        </p:nvSpPr>
        <p:spPr>
          <a:xfrm rot="8105719">
            <a:off x="5845026" y="4216650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51FD40-6013-40F8-BF1D-10097567C6DA}"/>
              </a:ext>
            </a:extLst>
          </p:cNvPr>
          <p:cNvSpPr txBox="1"/>
          <p:nvPr/>
        </p:nvSpPr>
        <p:spPr>
          <a:xfrm rot="13758137">
            <a:off x="4692693" y="4174959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6FFC67-D67F-4B81-B626-53F5FCE246A2}"/>
              </a:ext>
            </a:extLst>
          </p:cNvPr>
          <p:cNvSpPr txBox="1"/>
          <p:nvPr/>
        </p:nvSpPr>
        <p:spPr>
          <a:xfrm rot="18981325">
            <a:off x="4758644" y="2950535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6D7226-61DE-4487-9C13-F09053269065}"/>
              </a:ext>
            </a:extLst>
          </p:cNvPr>
          <p:cNvGrpSpPr/>
          <p:nvPr/>
        </p:nvGrpSpPr>
        <p:grpSpPr>
          <a:xfrm rot="5400000">
            <a:off x="5021866" y="-1178701"/>
            <a:ext cx="351774" cy="10450326"/>
            <a:chOff x="5706126" y="1518062"/>
            <a:chExt cx="288032" cy="5064514"/>
          </a:xfrm>
          <a:solidFill>
            <a:schemeClr val="accent2"/>
          </a:solidFill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25A0D55-CCF3-46AE-A85A-2D06841F67C7}"/>
                </a:ext>
              </a:extLst>
            </p:cNvPr>
            <p:cNvSpPr/>
            <p:nvPr/>
          </p:nvSpPr>
          <p:spPr>
            <a:xfrm>
              <a:off x="5796137" y="1619371"/>
              <a:ext cx="108012" cy="49632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lowchart: Extract 5">
              <a:extLst>
                <a:ext uri="{FF2B5EF4-FFF2-40B4-BE49-F238E27FC236}">
                  <a16:creationId xmlns:a16="http://schemas.microsoft.com/office/drawing/2014/main" id="{5C3AE4A5-97BA-4181-93B9-F65BF24E1A8E}"/>
                </a:ext>
              </a:extLst>
            </p:cNvPr>
            <p:cNvSpPr/>
            <p:nvPr/>
          </p:nvSpPr>
          <p:spPr>
            <a:xfrm>
              <a:off x="5706126" y="1518062"/>
              <a:ext cx="288032" cy="18274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DBFC563-CDA1-4703-8379-4C64659A0D16}"/>
              </a:ext>
            </a:extLst>
          </p:cNvPr>
          <p:cNvGrpSpPr/>
          <p:nvPr/>
        </p:nvGrpSpPr>
        <p:grpSpPr>
          <a:xfrm rot="5400000">
            <a:off x="4474816" y="-1303957"/>
            <a:ext cx="709244" cy="9709228"/>
            <a:chOff x="5014422" y="1869503"/>
            <a:chExt cx="709244" cy="4705358"/>
          </a:xfrm>
          <a:solidFill>
            <a:schemeClr val="accent1"/>
          </a:solidFill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016D3BE-0700-4575-8908-4D44B0F8E030}"/>
                </a:ext>
              </a:extLst>
            </p:cNvPr>
            <p:cNvSpPr/>
            <p:nvPr/>
          </p:nvSpPr>
          <p:spPr>
            <a:xfrm>
              <a:off x="5602891" y="2542257"/>
              <a:ext cx="120775" cy="4032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ent Arrow 6">
              <a:extLst>
                <a:ext uri="{FF2B5EF4-FFF2-40B4-BE49-F238E27FC236}">
                  <a16:creationId xmlns:a16="http://schemas.microsoft.com/office/drawing/2014/main" id="{1E90CEA6-38D4-428F-9D5C-6BE3C8E2DE4C}"/>
                </a:ext>
              </a:extLst>
            </p:cNvPr>
            <p:cNvSpPr/>
            <p:nvPr/>
          </p:nvSpPr>
          <p:spPr>
            <a:xfrm flipH="1">
              <a:off x="5023688" y="1869503"/>
              <a:ext cx="699978" cy="911425"/>
            </a:xfrm>
            <a:prstGeom prst="bentArrow">
              <a:avLst>
                <a:gd name="adj1" fmla="val 17749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 Arrow 40">
              <a:extLst>
                <a:ext uri="{FF2B5EF4-FFF2-40B4-BE49-F238E27FC236}">
                  <a16:creationId xmlns:a16="http://schemas.microsoft.com/office/drawing/2014/main" id="{4EEA7D98-A9A3-4E68-BF64-1AD419A84C3F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5996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Bent Arrow 41">
              <a:extLst>
                <a:ext uri="{FF2B5EF4-FFF2-40B4-BE49-F238E27FC236}">
                  <a16:creationId xmlns:a16="http://schemas.microsoft.com/office/drawing/2014/main" id="{8F4FDA73-3F83-4CC3-96A3-080D7CAC5087}"/>
                </a:ext>
              </a:extLst>
            </p:cNvPr>
            <p:cNvSpPr/>
            <p:nvPr/>
          </p:nvSpPr>
          <p:spPr>
            <a:xfrm flipH="1">
              <a:off x="5014422" y="4749823"/>
              <a:ext cx="699978" cy="911425"/>
            </a:xfrm>
            <a:prstGeom prst="bentArrow">
              <a:avLst>
                <a:gd name="adj1" fmla="val 15547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A0F94B1-5E2A-44F2-ADF4-D349CC45C1BF}"/>
              </a:ext>
            </a:extLst>
          </p:cNvPr>
          <p:cNvGrpSpPr/>
          <p:nvPr/>
        </p:nvGrpSpPr>
        <p:grpSpPr>
          <a:xfrm>
            <a:off x="8160327" y="2031622"/>
            <a:ext cx="1523727" cy="892552"/>
            <a:chOff x="5210294" y="837292"/>
            <a:chExt cx="1750034" cy="8925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809DD2-3386-4C58-8F15-A8807ABF88A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D6E3D6-4E80-4CB6-A355-ADDEDFE68B90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C549D4E-22DC-48E6-AF46-1187C850A3F8}"/>
              </a:ext>
            </a:extLst>
          </p:cNvPr>
          <p:cNvGrpSpPr/>
          <p:nvPr/>
        </p:nvGrpSpPr>
        <p:grpSpPr>
          <a:xfrm>
            <a:off x="5203093" y="2031622"/>
            <a:ext cx="1523727" cy="892552"/>
            <a:chOff x="5210294" y="837292"/>
            <a:chExt cx="1750034" cy="892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8CBAD6-B894-4027-AEB3-884DC1CBFD4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5A1205-9EB4-4BBE-A64F-C7887ADD168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C46B60F-8180-4E24-9950-78AFD215A1B0}"/>
              </a:ext>
            </a:extLst>
          </p:cNvPr>
          <p:cNvGrpSpPr/>
          <p:nvPr/>
        </p:nvGrpSpPr>
        <p:grpSpPr>
          <a:xfrm>
            <a:off x="2245860" y="2031622"/>
            <a:ext cx="1523727" cy="892552"/>
            <a:chOff x="5210294" y="837292"/>
            <a:chExt cx="1750034" cy="8925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34C6D1-A894-4F36-BE22-3D0659EB261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EE0DF5-B59D-46FF-AB13-CF1573CCB482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2BAC2FF-4401-40F2-B936-6113C9983193}"/>
              </a:ext>
            </a:extLst>
          </p:cNvPr>
          <p:cNvGrpSpPr/>
          <p:nvPr/>
        </p:nvGrpSpPr>
        <p:grpSpPr>
          <a:xfrm>
            <a:off x="8160326" y="5174663"/>
            <a:ext cx="1523727" cy="892552"/>
            <a:chOff x="5210294" y="837292"/>
            <a:chExt cx="1750034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5E7C39-2DDE-47DE-8274-BF66905F5F4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BD7B56-74AF-4DF0-B4BC-333D13612687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DFCDD861-C6BA-4783-AF4C-42BABFD9AF34}"/>
              </a:ext>
            </a:extLst>
          </p:cNvPr>
          <p:cNvGrpSpPr/>
          <p:nvPr/>
        </p:nvGrpSpPr>
        <p:grpSpPr>
          <a:xfrm>
            <a:off x="5099407" y="5174663"/>
            <a:ext cx="1523727" cy="892552"/>
            <a:chOff x="5210294" y="837292"/>
            <a:chExt cx="1750034" cy="8925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43722F-19C7-49FC-B55A-6EB813337748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B252F5-5176-4B7A-A493-E89F1998D989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2DCFC08-173F-46C2-BE2F-FE7471B0648C}"/>
              </a:ext>
            </a:extLst>
          </p:cNvPr>
          <p:cNvGrpSpPr/>
          <p:nvPr/>
        </p:nvGrpSpPr>
        <p:grpSpPr>
          <a:xfrm>
            <a:off x="2038488" y="5174663"/>
            <a:ext cx="1523727" cy="892552"/>
            <a:chOff x="5210294" y="837292"/>
            <a:chExt cx="1750034" cy="8925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20D7F1-CEAF-47BA-B229-E1564453A0D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5011D3-D905-48B0-A6B4-21C4E82F2A40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862AFC17-2589-410D-A78D-760D2E5AC2D5}"/>
              </a:ext>
            </a:extLst>
          </p:cNvPr>
          <p:cNvGrpSpPr/>
          <p:nvPr/>
        </p:nvGrpSpPr>
        <p:grpSpPr>
          <a:xfrm>
            <a:off x="-33225" y="4193791"/>
            <a:ext cx="8518426" cy="700201"/>
            <a:chOff x="722912" y="4193791"/>
            <a:chExt cx="8518426" cy="700201"/>
          </a:xfrm>
          <a:solidFill>
            <a:schemeClr val="accent3"/>
          </a:solidFill>
        </p:grpSpPr>
        <p:sp>
          <p:nvSpPr>
            <p:cNvPr id="30" name="Rectangle 44">
              <a:extLst>
                <a:ext uri="{FF2B5EF4-FFF2-40B4-BE49-F238E27FC236}">
                  <a16:creationId xmlns:a16="http://schemas.microsoft.com/office/drawing/2014/main" id="{4A8B3F46-6894-41E1-979A-20056A1F2B26}"/>
                </a:ext>
              </a:extLst>
            </p:cNvPr>
            <p:cNvSpPr/>
            <p:nvPr/>
          </p:nvSpPr>
          <p:spPr>
            <a:xfrm rot="5400000" flipH="1">
              <a:off x="4183716" y="734145"/>
              <a:ext cx="119272" cy="7040880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Bent Arrow 54">
              <a:extLst>
                <a:ext uri="{FF2B5EF4-FFF2-40B4-BE49-F238E27FC236}">
                  <a16:creationId xmlns:a16="http://schemas.microsoft.com/office/drawing/2014/main" id="{75EDEF10-29E4-4451-8111-53A6E70394BF}"/>
                </a:ext>
              </a:extLst>
            </p:cNvPr>
            <p:cNvSpPr/>
            <p:nvPr/>
          </p:nvSpPr>
          <p:spPr>
            <a:xfrm rot="5400000">
              <a:off x="7954360" y="3600097"/>
              <a:ext cx="693283" cy="1880672"/>
            </a:xfrm>
            <a:prstGeom prst="bentArrow">
              <a:avLst>
                <a:gd name="adj1" fmla="val 17338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Bent Arrow 55">
              <a:extLst>
                <a:ext uri="{FF2B5EF4-FFF2-40B4-BE49-F238E27FC236}">
                  <a16:creationId xmlns:a16="http://schemas.microsoft.com/office/drawing/2014/main" id="{7FACFC7A-8F86-408B-A84B-FFA187E7D37C}"/>
                </a:ext>
              </a:extLst>
            </p:cNvPr>
            <p:cNvSpPr/>
            <p:nvPr/>
          </p:nvSpPr>
          <p:spPr>
            <a:xfrm rot="5400000">
              <a:off x="4855146" y="3603304"/>
              <a:ext cx="693283" cy="1880672"/>
            </a:xfrm>
            <a:prstGeom prst="bentArrow">
              <a:avLst>
                <a:gd name="adj1" fmla="val 16886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Bent Arrow 41">
              <a:extLst>
                <a:ext uri="{FF2B5EF4-FFF2-40B4-BE49-F238E27FC236}">
                  <a16:creationId xmlns:a16="http://schemas.microsoft.com/office/drawing/2014/main" id="{151A4DEA-88A3-43FD-B4DA-AC73530D7432}"/>
                </a:ext>
              </a:extLst>
            </p:cNvPr>
            <p:cNvSpPr/>
            <p:nvPr/>
          </p:nvSpPr>
          <p:spPr>
            <a:xfrm rot="16200000" flipH="1" flipV="1">
              <a:off x="1889096" y="3603667"/>
              <a:ext cx="699978" cy="1880672"/>
            </a:xfrm>
            <a:prstGeom prst="bentArrow">
              <a:avLst>
                <a:gd name="adj1" fmla="val 17343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47B4F8B7-1E3A-4520-A7E9-0BBD59F3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57" y="3293941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C68A02-8524-4ECA-813A-CAB5238BEF67}"/>
              </a:ext>
            </a:extLst>
          </p:cNvPr>
          <p:cNvSpPr txBox="1"/>
          <p:nvPr/>
        </p:nvSpPr>
        <p:spPr>
          <a:xfrm>
            <a:off x="724800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C9C65A-E263-496F-AA40-08A2DF7BAA31}"/>
              </a:ext>
            </a:extLst>
          </p:cNvPr>
          <p:cNvSpPr txBox="1"/>
          <p:nvPr/>
        </p:nvSpPr>
        <p:spPr>
          <a:xfrm>
            <a:off x="4218178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2BB945-7EC3-469D-AE95-33F2BF41DDD0}"/>
              </a:ext>
            </a:extLst>
          </p:cNvPr>
          <p:cNvSpPr txBox="1"/>
          <p:nvPr/>
        </p:nvSpPr>
        <p:spPr>
          <a:xfrm>
            <a:off x="5488920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DD6F79-68CE-4601-B621-E3C88AEBFB65}"/>
              </a:ext>
            </a:extLst>
          </p:cNvPr>
          <p:cNvSpPr txBox="1"/>
          <p:nvPr/>
        </p:nvSpPr>
        <p:spPr>
          <a:xfrm>
            <a:off x="8484559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2D32A5-EADC-435E-8CD8-37FBE43FA915}"/>
              </a:ext>
            </a:extLst>
          </p:cNvPr>
          <p:cNvSpPr txBox="1"/>
          <p:nvPr/>
        </p:nvSpPr>
        <p:spPr>
          <a:xfrm>
            <a:off x="118835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6E55E4-7E9A-434C-92F4-FD0077DF969E}"/>
              </a:ext>
            </a:extLst>
          </p:cNvPr>
          <p:cNvSpPr txBox="1"/>
          <p:nvPr/>
        </p:nvSpPr>
        <p:spPr>
          <a:xfrm>
            <a:off x="9192790" y="421534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42">
            <a:extLst>
              <a:ext uri="{FF2B5EF4-FFF2-40B4-BE49-F238E27FC236}">
                <a16:creationId xmlns:a16="http://schemas.microsoft.com/office/drawing/2014/main" id="{591DC6AF-5D1B-47A2-A290-C86A42637176}"/>
              </a:ext>
            </a:extLst>
          </p:cNvPr>
          <p:cNvGrpSpPr/>
          <p:nvPr/>
        </p:nvGrpSpPr>
        <p:grpSpPr>
          <a:xfrm>
            <a:off x="10241783" y="4497555"/>
            <a:ext cx="1523727" cy="892552"/>
            <a:chOff x="5210294" y="837292"/>
            <a:chExt cx="1750034" cy="8925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4C71C0-1885-4EF4-970D-0E79C5F4B96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C90475-13CE-46A3-83CE-EEADF2CAFBB1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4" name="Group 1156">
            <a:extLst>
              <a:ext uri="{FF2B5EF4-FFF2-40B4-BE49-F238E27FC236}">
                <a16:creationId xmlns:a16="http://schemas.microsoft.com/office/drawing/2014/main" id="{964BE6E2-B30A-43BD-8D3C-4EAB43C7A2E9}"/>
              </a:ext>
            </a:extLst>
          </p:cNvPr>
          <p:cNvGrpSpPr/>
          <p:nvPr/>
        </p:nvGrpSpPr>
        <p:grpSpPr>
          <a:xfrm>
            <a:off x="10448093" y="2729913"/>
            <a:ext cx="1036847" cy="1685486"/>
            <a:chOff x="3653854" y="1764404"/>
            <a:chExt cx="3116669" cy="5066419"/>
          </a:xfrm>
          <a:solidFill>
            <a:schemeClr val="accent2"/>
          </a:solidFill>
        </p:grpSpPr>
        <p:sp>
          <p:nvSpPr>
            <p:cNvPr id="45" name="Block Arc 11">
              <a:extLst>
                <a:ext uri="{FF2B5EF4-FFF2-40B4-BE49-F238E27FC236}">
                  <a16:creationId xmlns:a16="http://schemas.microsoft.com/office/drawing/2014/main" id="{E17C5B66-14EB-4E71-A4D6-658DD044F078}"/>
                </a:ext>
              </a:extLst>
            </p:cNvPr>
            <p:cNvSpPr/>
            <p:nvPr/>
          </p:nvSpPr>
          <p:spPr>
            <a:xfrm rot="20589104">
              <a:off x="5536911" y="3260283"/>
              <a:ext cx="202789" cy="329963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aphic 3">
              <a:extLst>
                <a:ext uri="{FF2B5EF4-FFF2-40B4-BE49-F238E27FC236}">
                  <a16:creationId xmlns:a16="http://schemas.microsoft.com/office/drawing/2014/main" id="{8B32439D-7223-484A-B60A-091B08F78BC8}"/>
                </a:ext>
              </a:extLst>
            </p:cNvPr>
            <p:cNvGrpSpPr/>
            <p:nvPr/>
          </p:nvGrpSpPr>
          <p:grpSpPr>
            <a:xfrm>
              <a:off x="3653854" y="3384823"/>
              <a:ext cx="3116669" cy="3446000"/>
              <a:chOff x="2995327" y="3412868"/>
              <a:chExt cx="3116669" cy="3446000"/>
            </a:xfrm>
            <a:grpFill/>
          </p:grpSpPr>
          <p:sp>
            <p:nvSpPr>
              <p:cNvPr id="56" name="Freeform: Shape 1168">
                <a:extLst>
                  <a:ext uri="{FF2B5EF4-FFF2-40B4-BE49-F238E27FC236}">
                    <a16:creationId xmlns:a16="http://schemas.microsoft.com/office/drawing/2014/main" id="{01A7FEE0-2737-409B-8B88-DB8B8D27DD20}"/>
                  </a:ext>
                </a:extLst>
              </p:cNvPr>
              <p:cNvSpPr/>
              <p:nvPr/>
            </p:nvSpPr>
            <p:spPr>
              <a:xfrm>
                <a:off x="2995327" y="3575160"/>
                <a:ext cx="2686130" cy="3283708"/>
              </a:xfrm>
              <a:custGeom>
                <a:avLst/>
                <a:gdLst>
                  <a:gd name="connsiteX0" fmla="*/ 12259 w 2686129"/>
                  <a:gd name="connsiteY0" fmla="*/ 1353795 h 3283709"/>
                  <a:gd name="connsiteX1" fmla="*/ 17161 w 2686129"/>
                  <a:gd name="connsiteY1" fmla="*/ 1312197 h 3283709"/>
                  <a:gd name="connsiteX2" fmla="*/ 1530041 w 2686129"/>
                  <a:gd name="connsiteY2" fmla="*/ 6895 h 3283709"/>
                  <a:gd name="connsiteX3" fmla="*/ 1556521 w 2686129"/>
                  <a:gd name="connsiteY3" fmla="*/ 6071 h 3283709"/>
                  <a:gd name="connsiteX4" fmla="*/ 1603662 w 2686129"/>
                  <a:gd name="connsiteY4" fmla="*/ 46569 h 3283709"/>
                  <a:gd name="connsiteX5" fmla="*/ 1604808 w 2686129"/>
                  <a:gd name="connsiteY5" fmla="*/ 47302 h 3283709"/>
                  <a:gd name="connsiteX6" fmla="*/ 1633257 w 2686129"/>
                  <a:gd name="connsiteY6" fmla="*/ 71583 h 3283709"/>
                  <a:gd name="connsiteX7" fmla="*/ 1670961 w 2686129"/>
                  <a:gd name="connsiteY7" fmla="*/ 104797 h 3283709"/>
                  <a:gd name="connsiteX8" fmla="*/ 1839186 w 2686129"/>
                  <a:gd name="connsiteY8" fmla="*/ 245855 h 3283709"/>
                  <a:gd name="connsiteX9" fmla="*/ 1845325 w 2686129"/>
                  <a:gd name="connsiteY9" fmla="*/ 264501 h 3283709"/>
                  <a:gd name="connsiteX10" fmla="*/ 1845646 w 2686129"/>
                  <a:gd name="connsiteY10" fmla="*/ 543593 h 3283709"/>
                  <a:gd name="connsiteX11" fmla="*/ 1828787 w 2686129"/>
                  <a:gd name="connsiteY11" fmla="*/ 559353 h 3283709"/>
                  <a:gd name="connsiteX12" fmla="*/ 1811240 w 2686129"/>
                  <a:gd name="connsiteY12" fmla="*/ 560865 h 3283709"/>
                  <a:gd name="connsiteX13" fmla="*/ 1549191 w 2686129"/>
                  <a:gd name="connsiteY13" fmla="*/ 663990 h 3283709"/>
                  <a:gd name="connsiteX14" fmla="*/ 1331350 w 2686129"/>
                  <a:gd name="connsiteY14" fmla="*/ 1080750 h 3283709"/>
                  <a:gd name="connsiteX15" fmla="*/ 1355723 w 2686129"/>
                  <a:gd name="connsiteY15" fmla="*/ 1107047 h 3283709"/>
                  <a:gd name="connsiteX16" fmla="*/ 1501225 w 2686129"/>
                  <a:gd name="connsiteY16" fmla="*/ 1099487 h 3283709"/>
                  <a:gd name="connsiteX17" fmla="*/ 1537371 w 2686129"/>
                  <a:gd name="connsiteY17" fmla="*/ 1131511 h 3283709"/>
                  <a:gd name="connsiteX18" fmla="*/ 1540715 w 2686129"/>
                  <a:gd name="connsiteY18" fmla="*/ 1495403 h 3283709"/>
                  <a:gd name="connsiteX19" fmla="*/ 1535951 w 2686129"/>
                  <a:gd name="connsiteY19" fmla="*/ 1499572 h 3283709"/>
                  <a:gd name="connsiteX20" fmla="*/ 1461871 w 2686129"/>
                  <a:gd name="connsiteY20" fmla="*/ 1498289 h 3283709"/>
                  <a:gd name="connsiteX21" fmla="*/ 1452663 w 2686129"/>
                  <a:gd name="connsiteY21" fmla="*/ 1502000 h 3283709"/>
                  <a:gd name="connsiteX22" fmla="*/ 1459123 w 2686129"/>
                  <a:gd name="connsiteY22" fmla="*/ 1509146 h 3283709"/>
                  <a:gd name="connsiteX23" fmla="*/ 1504706 w 2686129"/>
                  <a:gd name="connsiteY23" fmla="*/ 1564534 h 3283709"/>
                  <a:gd name="connsiteX24" fmla="*/ 1518588 w 2686129"/>
                  <a:gd name="connsiteY24" fmla="*/ 1569574 h 3283709"/>
                  <a:gd name="connsiteX25" fmla="*/ 1537142 w 2686129"/>
                  <a:gd name="connsiteY25" fmla="*/ 1599169 h 3283709"/>
                  <a:gd name="connsiteX26" fmla="*/ 1510799 w 2686129"/>
                  <a:gd name="connsiteY26" fmla="*/ 1575758 h 3283709"/>
                  <a:gd name="connsiteX27" fmla="*/ 1481479 w 2686129"/>
                  <a:gd name="connsiteY27" fmla="*/ 1571085 h 3283709"/>
                  <a:gd name="connsiteX28" fmla="*/ 1265334 w 2686129"/>
                  <a:gd name="connsiteY28" fmla="*/ 1567100 h 3283709"/>
                  <a:gd name="connsiteX29" fmla="*/ 1237617 w 2686129"/>
                  <a:gd name="connsiteY29" fmla="*/ 1596603 h 3283709"/>
                  <a:gd name="connsiteX30" fmla="*/ 1256813 w 2686129"/>
                  <a:gd name="connsiteY30" fmla="*/ 1915415 h 3283709"/>
                  <a:gd name="connsiteX31" fmla="*/ 1269549 w 2686129"/>
                  <a:gd name="connsiteY31" fmla="*/ 1925632 h 3283709"/>
                  <a:gd name="connsiteX32" fmla="*/ 1530178 w 2686129"/>
                  <a:gd name="connsiteY32" fmla="*/ 1926044 h 3283709"/>
                  <a:gd name="connsiteX33" fmla="*/ 1543052 w 2686129"/>
                  <a:gd name="connsiteY33" fmla="*/ 1913904 h 3283709"/>
                  <a:gd name="connsiteX34" fmla="*/ 1541769 w 2686129"/>
                  <a:gd name="connsiteY34" fmla="*/ 1605903 h 3283709"/>
                  <a:gd name="connsiteX35" fmla="*/ 1570081 w 2686129"/>
                  <a:gd name="connsiteY35" fmla="*/ 1629497 h 3283709"/>
                  <a:gd name="connsiteX36" fmla="*/ 1774224 w 2686129"/>
                  <a:gd name="connsiteY36" fmla="*/ 1748107 h 3283709"/>
                  <a:gd name="connsiteX37" fmla="*/ 2027661 w 2686129"/>
                  <a:gd name="connsiteY37" fmla="*/ 1790117 h 3283709"/>
                  <a:gd name="connsiteX38" fmla="*/ 2349909 w 2686129"/>
                  <a:gd name="connsiteY38" fmla="*/ 1828279 h 3283709"/>
                  <a:gd name="connsiteX39" fmla="*/ 2461647 w 2686129"/>
                  <a:gd name="connsiteY39" fmla="*/ 2289157 h 3283709"/>
                  <a:gd name="connsiteX40" fmla="*/ 2325582 w 2686129"/>
                  <a:gd name="connsiteY40" fmla="*/ 2369421 h 3283709"/>
                  <a:gd name="connsiteX41" fmla="*/ 2083232 w 2686129"/>
                  <a:gd name="connsiteY41" fmla="*/ 2374598 h 3283709"/>
                  <a:gd name="connsiteX42" fmla="*/ 1628310 w 2686129"/>
                  <a:gd name="connsiteY42" fmla="*/ 2156895 h 3283709"/>
                  <a:gd name="connsiteX43" fmla="*/ 1517900 w 2686129"/>
                  <a:gd name="connsiteY43" fmla="*/ 2060138 h 3283709"/>
                  <a:gd name="connsiteX44" fmla="*/ 1455366 w 2686129"/>
                  <a:gd name="connsiteY44" fmla="*/ 2059726 h 3283709"/>
                  <a:gd name="connsiteX45" fmla="*/ 1212878 w 2686129"/>
                  <a:gd name="connsiteY45" fmla="*/ 2279811 h 3283709"/>
                  <a:gd name="connsiteX46" fmla="*/ 1206556 w 2686129"/>
                  <a:gd name="connsiteY46" fmla="*/ 2297862 h 3283709"/>
                  <a:gd name="connsiteX47" fmla="*/ 1799329 w 2686129"/>
                  <a:gd name="connsiteY47" fmla="*/ 2793282 h 3283709"/>
                  <a:gd name="connsiteX48" fmla="*/ 1804964 w 2686129"/>
                  <a:gd name="connsiteY48" fmla="*/ 2783524 h 3283709"/>
                  <a:gd name="connsiteX49" fmla="*/ 1803269 w 2686129"/>
                  <a:gd name="connsiteY49" fmla="*/ 2466316 h 3283709"/>
                  <a:gd name="connsiteX50" fmla="*/ 1815684 w 2686129"/>
                  <a:gd name="connsiteY50" fmla="*/ 2453809 h 3283709"/>
                  <a:gd name="connsiteX51" fmla="*/ 2348764 w 2686129"/>
                  <a:gd name="connsiteY51" fmla="*/ 2459123 h 3283709"/>
                  <a:gd name="connsiteX52" fmla="*/ 2353620 w 2686129"/>
                  <a:gd name="connsiteY52" fmla="*/ 2499026 h 3283709"/>
                  <a:gd name="connsiteX53" fmla="*/ 2371853 w 2686129"/>
                  <a:gd name="connsiteY53" fmla="*/ 2810920 h 3283709"/>
                  <a:gd name="connsiteX54" fmla="*/ 2381749 w 2686129"/>
                  <a:gd name="connsiteY54" fmla="*/ 2821503 h 3283709"/>
                  <a:gd name="connsiteX55" fmla="*/ 2670141 w 2686129"/>
                  <a:gd name="connsiteY55" fmla="*/ 2708987 h 3283709"/>
                  <a:gd name="connsiteX56" fmla="*/ 2686130 w 2686129"/>
                  <a:gd name="connsiteY56" fmla="*/ 2703489 h 3283709"/>
                  <a:gd name="connsiteX57" fmla="*/ 2686130 w 2686129"/>
                  <a:gd name="connsiteY57" fmla="*/ 2757777 h 3283709"/>
                  <a:gd name="connsiteX58" fmla="*/ 2680266 w 2686129"/>
                  <a:gd name="connsiteY58" fmla="*/ 3279403 h 3283709"/>
                  <a:gd name="connsiteX59" fmla="*/ 2680770 w 2686129"/>
                  <a:gd name="connsiteY59" fmla="*/ 3279312 h 3283709"/>
                  <a:gd name="connsiteX60" fmla="*/ 2676372 w 2686129"/>
                  <a:gd name="connsiteY60" fmla="*/ 3283710 h 3283709"/>
                  <a:gd name="connsiteX61" fmla="*/ 2676601 w 2686129"/>
                  <a:gd name="connsiteY61" fmla="*/ 3283252 h 3283709"/>
                  <a:gd name="connsiteX62" fmla="*/ 2417849 w 2686129"/>
                  <a:gd name="connsiteY62" fmla="*/ 3281419 h 3283709"/>
                  <a:gd name="connsiteX63" fmla="*/ 2397280 w 2686129"/>
                  <a:gd name="connsiteY63" fmla="*/ 3261445 h 3283709"/>
                  <a:gd name="connsiteX64" fmla="*/ 2373136 w 2686129"/>
                  <a:gd name="connsiteY64" fmla="*/ 2858887 h 3283709"/>
                  <a:gd name="connsiteX65" fmla="*/ 2336394 w 2686129"/>
                  <a:gd name="connsiteY65" fmla="*/ 2825443 h 3283709"/>
                  <a:gd name="connsiteX66" fmla="*/ 2134542 w 2686129"/>
                  <a:gd name="connsiteY66" fmla="*/ 2827092 h 3283709"/>
                  <a:gd name="connsiteX67" fmla="*/ 1848853 w 2686129"/>
                  <a:gd name="connsiteY67" fmla="*/ 2805056 h 3283709"/>
                  <a:gd name="connsiteX68" fmla="*/ 1807713 w 2686129"/>
                  <a:gd name="connsiteY68" fmla="*/ 2842577 h 3283709"/>
                  <a:gd name="connsiteX69" fmla="*/ 1810324 w 2686129"/>
                  <a:gd name="connsiteY69" fmla="*/ 3259795 h 3283709"/>
                  <a:gd name="connsiteX70" fmla="*/ 1790304 w 2686129"/>
                  <a:gd name="connsiteY70" fmla="*/ 3279816 h 3283709"/>
                  <a:gd name="connsiteX71" fmla="*/ 1223598 w 2686129"/>
                  <a:gd name="connsiteY71" fmla="*/ 3278991 h 3283709"/>
                  <a:gd name="connsiteX72" fmla="*/ 517713 w 2686129"/>
                  <a:gd name="connsiteY72" fmla="*/ 3275967 h 3283709"/>
                  <a:gd name="connsiteX73" fmla="*/ 501083 w 2686129"/>
                  <a:gd name="connsiteY73" fmla="*/ 3258879 h 3283709"/>
                  <a:gd name="connsiteX74" fmla="*/ 480330 w 2686129"/>
                  <a:gd name="connsiteY74" fmla="*/ 1338310 h 3283709"/>
                  <a:gd name="connsiteX75" fmla="*/ 468281 w 2686129"/>
                  <a:gd name="connsiteY75" fmla="*/ 1335744 h 3283709"/>
                  <a:gd name="connsiteX76" fmla="*/ 199726 w 2686129"/>
                  <a:gd name="connsiteY76" fmla="*/ 1535397 h 3283709"/>
                  <a:gd name="connsiteX77" fmla="*/ 170772 w 2686129"/>
                  <a:gd name="connsiteY77" fmla="*/ 1539429 h 3283709"/>
                  <a:gd name="connsiteX78" fmla="*/ 12259 w 2686129"/>
                  <a:gd name="connsiteY78" fmla="*/ 1353795 h 3283709"/>
                  <a:gd name="connsiteX79" fmla="*/ 1431635 w 2686129"/>
                  <a:gd name="connsiteY79" fmla="*/ 1496365 h 3283709"/>
                  <a:gd name="connsiteX80" fmla="*/ 1442309 w 2686129"/>
                  <a:gd name="connsiteY80" fmla="*/ 1494257 h 3283709"/>
                  <a:gd name="connsiteX81" fmla="*/ 1435712 w 2686129"/>
                  <a:gd name="connsiteY81" fmla="*/ 1481475 h 3283709"/>
                  <a:gd name="connsiteX82" fmla="*/ 1353844 w 2686129"/>
                  <a:gd name="connsiteY82" fmla="*/ 1321543 h 3283709"/>
                  <a:gd name="connsiteX83" fmla="*/ 1325532 w 2686129"/>
                  <a:gd name="connsiteY83" fmla="*/ 1159777 h 3283709"/>
                  <a:gd name="connsiteX84" fmla="*/ 1326998 w 2686129"/>
                  <a:gd name="connsiteY84" fmla="*/ 1121432 h 3283709"/>
                  <a:gd name="connsiteX85" fmla="*/ 1314308 w 2686129"/>
                  <a:gd name="connsiteY85" fmla="*/ 1109200 h 3283709"/>
                  <a:gd name="connsiteX86" fmla="*/ 1254751 w 2686129"/>
                  <a:gd name="connsiteY86" fmla="*/ 1111903 h 3283709"/>
                  <a:gd name="connsiteX87" fmla="*/ 1210679 w 2686129"/>
                  <a:gd name="connsiteY87" fmla="*/ 1165137 h 3283709"/>
                  <a:gd name="connsiteX88" fmla="*/ 1212191 w 2686129"/>
                  <a:gd name="connsiteY88" fmla="*/ 1168848 h 3283709"/>
                  <a:gd name="connsiteX89" fmla="*/ 1228775 w 2686129"/>
                  <a:gd name="connsiteY89" fmla="*/ 1473596 h 3283709"/>
                  <a:gd name="connsiteX90" fmla="*/ 1253606 w 2686129"/>
                  <a:gd name="connsiteY90" fmla="*/ 1495952 h 3283709"/>
                  <a:gd name="connsiteX91" fmla="*/ 1431635 w 2686129"/>
                  <a:gd name="connsiteY91" fmla="*/ 1496365 h 3283709"/>
                  <a:gd name="connsiteX92" fmla="*/ 1185940 w 2686129"/>
                  <a:gd name="connsiteY92" fmla="*/ 1926135 h 3283709"/>
                  <a:gd name="connsiteX93" fmla="*/ 1197943 w 2686129"/>
                  <a:gd name="connsiteY93" fmla="*/ 1911338 h 3283709"/>
                  <a:gd name="connsiteX94" fmla="*/ 1184016 w 2686129"/>
                  <a:gd name="connsiteY94" fmla="*/ 1580569 h 3283709"/>
                  <a:gd name="connsiteX95" fmla="*/ 1171509 w 2686129"/>
                  <a:gd name="connsiteY95" fmla="*/ 1564534 h 3283709"/>
                  <a:gd name="connsiteX96" fmla="*/ 884858 w 2686129"/>
                  <a:gd name="connsiteY96" fmla="*/ 1560045 h 3283709"/>
                  <a:gd name="connsiteX97" fmla="*/ 859615 w 2686129"/>
                  <a:gd name="connsiteY97" fmla="*/ 1584142 h 3283709"/>
                  <a:gd name="connsiteX98" fmla="*/ 873404 w 2686129"/>
                  <a:gd name="connsiteY98" fmla="*/ 1924303 h 3283709"/>
                  <a:gd name="connsiteX99" fmla="*/ 1185940 w 2686129"/>
                  <a:gd name="connsiteY99" fmla="*/ 1926135 h 3283709"/>
                  <a:gd name="connsiteX100" fmla="*/ 1160835 w 2686129"/>
                  <a:gd name="connsiteY100" fmla="*/ 1118042 h 3283709"/>
                  <a:gd name="connsiteX101" fmla="*/ 864196 w 2686129"/>
                  <a:gd name="connsiteY101" fmla="*/ 1130915 h 3283709"/>
                  <a:gd name="connsiteX102" fmla="*/ 849032 w 2686129"/>
                  <a:gd name="connsiteY102" fmla="*/ 1147362 h 3283709"/>
                  <a:gd name="connsiteX103" fmla="*/ 857599 w 2686129"/>
                  <a:gd name="connsiteY103" fmla="*/ 1472863 h 3283709"/>
                  <a:gd name="connsiteX104" fmla="*/ 860577 w 2686129"/>
                  <a:gd name="connsiteY104" fmla="*/ 1492196 h 3283709"/>
                  <a:gd name="connsiteX105" fmla="*/ 1164133 w 2686129"/>
                  <a:gd name="connsiteY105" fmla="*/ 1495677 h 3283709"/>
                  <a:gd name="connsiteX106" fmla="*/ 1180992 w 2686129"/>
                  <a:gd name="connsiteY106" fmla="*/ 1477765 h 3283709"/>
                  <a:gd name="connsiteX107" fmla="*/ 1160835 w 2686129"/>
                  <a:gd name="connsiteY107" fmla="*/ 1118042 h 328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2686129" h="3283709">
                    <a:moveTo>
                      <a:pt x="12259" y="1353795"/>
                    </a:moveTo>
                    <a:cubicBezTo>
                      <a:pt x="-4783" y="1331301"/>
                      <a:pt x="-4875" y="1331209"/>
                      <a:pt x="17161" y="1312197"/>
                    </a:cubicBezTo>
                    <a:cubicBezTo>
                      <a:pt x="354802" y="1021056"/>
                      <a:pt x="1363694" y="151206"/>
                      <a:pt x="1530041" y="6895"/>
                    </a:cubicBezTo>
                    <a:cubicBezTo>
                      <a:pt x="1540349" y="-2038"/>
                      <a:pt x="1547404" y="-2267"/>
                      <a:pt x="1556521" y="6071"/>
                    </a:cubicBezTo>
                    <a:cubicBezTo>
                      <a:pt x="1572189" y="19585"/>
                      <a:pt x="1587857" y="33054"/>
                      <a:pt x="1603662" y="46569"/>
                    </a:cubicBezTo>
                    <a:cubicBezTo>
                      <a:pt x="1603662" y="46569"/>
                      <a:pt x="1604808" y="47302"/>
                      <a:pt x="1604808" y="47302"/>
                    </a:cubicBezTo>
                    <a:cubicBezTo>
                      <a:pt x="1614291" y="55411"/>
                      <a:pt x="1623774" y="63474"/>
                      <a:pt x="1633257" y="71583"/>
                    </a:cubicBezTo>
                    <a:cubicBezTo>
                      <a:pt x="1645810" y="82670"/>
                      <a:pt x="1658088" y="94123"/>
                      <a:pt x="1670961" y="104797"/>
                    </a:cubicBezTo>
                    <a:cubicBezTo>
                      <a:pt x="1727265" y="151572"/>
                      <a:pt x="1781050" y="201325"/>
                      <a:pt x="1839186" y="245855"/>
                    </a:cubicBezTo>
                    <a:cubicBezTo>
                      <a:pt x="1843951" y="251170"/>
                      <a:pt x="1845325" y="257492"/>
                      <a:pt x="1845325" y="264501"/>
                    </a:cubicBezTo>
                    <a:cubicBezTo>
                      <a:pt x="1845325" y="357547"/>
                      <a:pt x="1845371" y="450547"/>
                      <a:pt x="1845646" y="543593"/>
                    </a:cubicBezTo>
                    <a:cubicBezTo>
                      <a:pt x="1845692" y="555734"/>
                      <a:pt x="1840286" y="562056"/>
                      <a:pt x="1828787" y="559353"/>
                    </a:cubicBezTo>
                    <a:cubicBezTo>
                      <a:pt x="1822190" y="557795"/>
                      <a:pt x="1816876" y="559857"/>
                      <a:pt x="1811240" y="560865"/>
                    </a:cubicBezTo>
                    <a:cubicBezTo>
                      <a:pt x="1772071" y="567691"/>
                      <a:pt x="1625607" y="594446"/>
                      <a:pt x="1549191" y="663990"/>
                    </a:cubicBezTo>
                    <a:cubicBezTo>
                      <a:pt x="1427282" y="774949"/>
                      <a:pt x="1357051" y="917289"/>
                      <a:pt x="1331350" y="1080750"/>
                    </a:cubicBezTo>
                    <a:cubicBezTo>
                      <a:pt x="1327044" y="1107963"/>
                      <a:pt x="1327365" y="1108283"/>
                      <a:pt x="1355723" y="1107047"/>
                    </a:cubicBezTo>
                    <a:cubicBezTo>
                      <a:pt x="1367772" y="1106542"/>
                      <a:pt x="1486702" y="1099900"/>
                      <a:pt x="1501225" y="1099487"/>
                    </a:cubicBezTo>
                    <a:cubicBezTo>
                      <a:pt x="1535218" y="1098525"/>
                      <a:pt x="1535218" y="1098434"/>
                      <a:pt x="1537371" y="1131511"/>
                    </a:cubicBezTo>
                    <a:cubicBezTo>
                      <a:pt x="1538471" y="1252823"/>
                      <a:pt x="1539616" y="1374090"/>
                      <a:pt x="1540715" y="1495403"/>
                    </a:cubicBezTo>
                    <a:cubicBezTo>
                      <a:pt x="1539112" y="1496777"/>
                      <a:pt x="1537508" y="1498197"/>
                      <a:pt x="1535951" y="1499572"/>
                    </a:cubicBezTo>
                    <a:cubicBezTo>
                      <a:pt x="1511258" y="1499113"/>
                      <a:pt x="1486564" y="1498564"/>
                      <a:pt x="1461871" y="1498289"/>
                    </a:cubicBezTo>
                    <a:cubicBezTo>
                      <a:pt x="1458481" y="1498243"/>
                      <a:pt x="1452846" y="1495998"/>
                      <a:pt x="1452663" y="1502000"/>
                    </a:cubicBezTo>
                    <a:cubicBezTo>
                      <a:pt x="1452617" y="1504336"/>
                      <a:pt x="1456832" y="1506764"/>
                      <a:pt x="1459123" y="1509146"/>
                    </a:cubicBezTo>
                    <a:cubicBezTo>
                      <a:pt x="1471263" y="1530129"/>
                      <a:pt x="1487664" y="1547583"/>
                      <a:pt x="1504706" y="1564534"/>
                    </a:cubicBezTo>
                    <a:cubicBezTo>
                      <a:pt x="1507730" y="1570627"/>
                      <a:pt x="1513457" y="1569253"/>
                      <a:pt x="1518588" y="1569574"/>
                    </a:cubicBezTo>
                    <a:cubicBezTo>
                      <a:pt x="1543098" y="1571085"/>
                      <a:pt x="1545251" y="1574521"/>
                      <a:pt x="1537142" y="1599169"/>
                    </a:cubicBezTo>
                    <a:cubicBezTo>
                      <a:pt x="1527246" y="1592618"/>
                      <a:pt x="1522161" y="1580706"/>
                      <a:pt x="1510799" y="1575758"/>
                    </a:cubicBezTo>
                    <a:cubicBezTo>
                      <a:pt x="1502232" y="1566687"/>
                      <a:pt x="1491375" y="1571773"/>
                      <a:pt x="1481479" y="1571085"/>
                    </a:cubicBezTo>
                    <a:cubicBezTo>
                      <a:pt x="1463566" y="1566642"/>
                      <a:pt x="1313850" y="1567741"/>
                      <a:pt x="1265334" y="1567100"/>
                    </a:cubicBezTo>
                    <a:cubicBezTo>
                      <a:pt x="1235922" y="1566687"/>
                      <a:pt x="1235922" y="1566687"/>
                      <a:pt x="1237617" y="1596603"/>
                    </a:cubicBezTo>
                    <a:cubicBezTo>
                      <a:pt x="1238900" y="1612867"/>
                      <a:pt x="1257042" y="1871068"/>
                      <a:pt x="1256813" y="1915415"/>
                    </a:cubicBezTo>
                    <a:cubicBezTo>
                      <a:pt x="1256767" y="1925448"/>
                      <a:pt x="1262127" y="1925632"/>
                      <a:pt x="1269549" y="1925632"/>
                    </a:cubicBezTo>
                    <a:cubicBezTo>
                      <a:pt x="1356410" y="1925632"/>
                      <a:pt x="1443271" y="1925723"/>
                      <a:pt x="1530178" y="1926044"/>
                    </a:cubicBezTo>
                    <a:cubicBezTo>
                      <a:pt x="1539204" y="1926090"/>
                      <a:pt x="1543189" y="1924349"/>
                      <a:pt x="1543052" y="1913904"/>
                    </a:cubicBezTo>
                    <a:cubicBezTo>
                      <a:pt x="1541677" y="1820262"/>
                      <a:pt x="1541036" y="1611905"/>
                      <a:pt x="1541769" y="1605903"/>
                    </a:cubicBezTo>
                    <a:cubicBezTo>
                      <a:pt x="1551802" y="1614287"/>
                      <a:pt x="1560965" y="1621892"/>
                      <a:pt x="1570081" y="1629497"/>
                    </a:cubicBezTo>
                    <a:cubicBezTo>
                      <a:pt x="1626156" y="1681861"/>
                      <a:pt x="1774224" y="1748107"/>
                      <a:pt x="1774224" y="1748107"/>
                    </a:cubicBezTo>
                    <a:cubicBezTo>
                      <a:pt x="1841569" y="1778251"/>
                      <a:pt x="1956330" y="1785856"/>
                      <a:pt x="2027661" y="1790117"/>
                    </a:cubicBezTo>
                    <a:cubicBezTo>
                      <a:pt x="2113606" y="1795202"/>
                      <a:pt x="2266163" y="1807205"/>
                      <a:pt x="2349909" y="1828279"/>
                    </a:cubicBezTo>
                    <a:cubicBezTo>
                      <a:pt x="2512132" y="1869144"/>
                      <a:pt x="2627947" y="2131606"/>
                      <a:pt x="2461647" y="2289157"/>
                    </a:cubicBezTo>
                    <a:cubicBezTo>
                      <a:pt x="2422431" y="2326311"/>
                      <a:pt x="2376434" y="2351692"/>
                      <a:pt x="2325582" y="2369421"/>
                    </a:cubicBezTo>
                    <a:cubicBezTo>
                      <a:pt x="2249258" y="2391411"/>
                      <a:pt x="2110124" y="2380142"/>
                      <a:pt x="2083232" y="2374598"/>
                    </a:cubicBezTo>
                    <a:cubicBezTo>
                      <a:pt x="1953765" y="2351875"/>
                      <a:pt x="1828375" y="2320951"/>
                      <a:pt x="1628310" y="2156895"/>
                    </a:cubicBezTo>
                    <a:cubicBezTo>
                      <a:pt x="1610534" y="2142327"/>
                      <a:pt x="1537508" y="2077593"/>
                      <a:pt x="1517900" y="2060138"/>
                    </a:cubicBezTo>
                    <a:cubicBezTo>
                      <a:pt x="1486198" y="2031918"/>
                      <a:pt x="1486244" y="2031780"/>
                      <a:pt x="1455366" y="2059726"/>
                    </a:cubicBezTo>
                    <a:cubicBezTo>
                      <a:pt x="1374460" y="2133027"/>
                      <a:pt x="1293509" y="2206282"/>
                      <a:pt x="1212878" y="2279811"/>
                    </a:cubicBezTo>
                    <a:cubicBezTo>
                      <a:pt x="1208297" y="2283980"/>
                      <a:pt x="1197393" y="2285675"/>
                      <a:pt x="1206556" y="2297862"/>
                    </a:cubicBezTo>
                    <a:cubicBezTo>
                      <a:pt x="1362778" y="2504753"/>
                      <a:pt x="1544884" y="2671420"/>
                      <a:pt x="1799329" y="2793282"/>
                    </a:cubicBezTo>
                    <a:cubicBezTo>
                      <a:pt x="1807576" y="2793786"/>
                      <a:pt x="1804964" y="2787418"/>
                      <a:pt x="1804964" y="2783524"/>
                    </a:cubicBezTo>
                    <a:cubicBezTo>
                      <a:pt x="1804964" y="2730106"/>
                      <a:pt x="1803681" y="2495819"/>
                      <a:pt x="1803269" y="2466316"/>
                    </a:cubicBezTo>
                    <a:cubicBezTo>
                      <a:pt x="1803132" y="2456695"/>
                      <a:pt x="1805880" y="2453488"/>
                      <a:pt x="1815684" y="2453809"/>
                    </a:cubicBezTo>
                    <a:cubicBezTo>
                      <a:pt x="1837125" y="2454450"/>
                      <a:pt x="2286916" y="2458573"/>
                      <a:pt x="2348764" y="2459123"/>
                    </a:cubicBezTo>
                    <a:cubicBezTo>
                      <a:pt x="2355315" y="2471813"/>
                      <a:pt x="2351008" y="2485832"/>
                      <a:pt x="2353620" y="2499026"/>
                    </a:cubicBezTo>
                    <a:cubicBezTo>
                      <a:pt x="2358063" y="2575488"/>
                      <a:pt x="2370204" y="2783387"/>
                      <a:pt x="2371853" y="2810920"/>
                    </a:cubicBezTo>
                    <a:cubicBezTo>
                      <a:pt x="2372220" y="2817059"/>
                      <a:pt x="2372082" y="2822969"/>
                      <a:pt x="2381749" y="2821503"/>
                    </a:cubicBezTo>
                    <a:cubicBezTo>
                      <a:pt x="2413314" y="2816785"/>
                      <a:pt x="2614341" y="2741010"/>
                      <a:pt x="2670141" y="2708987"/>
                    </a:cubicBezTo>
                    <a:cubicBezTo>
                      <a:pt x="2674814" y="2706284"/>
                      <a:pt x="2678708" y="2700465"/>
                      <a:pt x="2686130" y="2703489"/>
                    </a:cubicBezTo>
                    <a:cubicBezTo>
                      <a:pt x="2686130" y="2721677"/>
                      <a:pt x="2686130" y="2739727"/>
                      <a:pt x="2686130" y="2757777"/>
                    </a:cubicBezTo>
                    <a:cubicBezTo>
                      <a:pt x="2685992" y="2767169"/>
                      <a:pt x="2680586" y="3244586"/>
                      <a:pt x="2680266" y="3279403"/>
                    </a:cubicBezTo>
                    <a:lnTo>
                      <a:pt x="2680770" y="3279312"/>
                    </a:lnTo>
                    <a:cubicBezTo>
                      <a:pt x="2679304" y="3280778"/>
                      <a:pt x="2677838" y="3282244"/>
                      <a:pt x="2676372" y="3283710"/>
                    </a:cubicBezTo>
                    <a:lnTo>
                      <a:pt x="2676601" y="3283252"/>
                    </a:lnTo>
                    <a:cubicBezTo>
                      <a:pt x="2667713" y="3283160"/>
                      <a:pt x="2495227" y="3281236"/>
                      <a:pt x="2417849" y="3281419"/>
                    </a:cubicBezTo>
                    <a:cubicBezTo>
                      <a:pt x="2402136" y="3281465"/>
                      <a:pt x="2398104" y="3276884"/>
                      <a:pt x="2397280" y="3261445"/>
                    </a:cubicBezTo>
                    <a:cubicBezTo>
                      <a:pt x="2391140" y="3147462"/>
                      <a:pt x="2377168" y="2878953"/>
                      <a:pt x="2373136" y="2858887"/>
                    </a:cubicBezTo>
                    <a:cubicBezTo>
                      <a:pt x="2369883" y="2823656"/>
                      <a:pt x="2369883" y="2823656"/>
                      <a:pt x="2336394" y="2825443"/>
                    </a:cubicBezTo>
                    <a:cubicBezTo>
                      <a:pt x="2333691" y="2825581"/>
                      <a:pt x="2199139" y="2826130"/>
                      <a:pt x="2134542" y="2827092"/>
                    </a:cubicBezTo>
                    <a:cubicBezTo>
                      <a:pt x="2111911" y="2826588"/>
                      <a:pt x="1859344" y="2806935"/>
                      <a:pt x="1848853" y="2805056"/>
                    </a:cubicBezTo>
                    <a:cubicBezTo>
                      <a:pt x="1804873" y="2797085"/>
                      <a:pt x="1804873" y="2797039"/>
                      <a:pt x="1807713" y="2842577"/>
                    </a:cubicBezTo>
                    <a:cubicBezTo>
                      <a:pt x="1807484" y="2848624"/>
                      <a:pt x="1808721" y="3126755"/>
                      <a:pt x="1810324" y="3259795"/>
                    </a:cubicBezTo>
                    <a:cubicBezTo>
                      <a:pt x="1810508" y="3275784"/>
                      <a:pt x="1806201" y="3280182"/>
                      <a:pt x="1790304" y="3279816"/>
                    </a:cubicBezTo>
                    <a:cubicBezTo>
                      <a:pt x="1751409" y="3278853"/>
                      <a:pt x="1373590" y="3279312"/>
                      <a:pt x="1223598" y="3278991"/>
                    </a:cubicBezTo>
                    <a:cubicBezTo>
                      <a:pt x="1147595" y="3278853"/>
                      <a:pt x="532556" y="3276059"/>
                      <a:pt x="517713" y="3275967"/>
                    </a:cubicBezTo>
                    <a:cubicBezTo>
                      <a:pt x="504290" y="3275876"/>
                      <a:pt x="501174" y="3271844"/>
                      <a:pt x="501083" y="3258879"/>
                    </a:cubicBezTo>
                    <a:cubicBezTo>
                      <a:pt x="500396" y="3142972"/>
                      <a:pt x="480421" y="1365202"/>
                      <a:pt x="480330" y="1338310"/>
                    </a:cubicBezTo>
                    <a:cubicBezTo>
                      <a:pt x="479551" y="1322596"/>
                      <a:pt x="472129" y="1333042"/>
                      <a:pt x="468281" y="1335744"/>
                    </a:cubicBezTo>
                    <a:cubicBezTo>
                      <a:pt x="449635" y="1348893"/>
                      <a:pt x="227076" y="1516202"/>
                      <a:pt x="199726" y="1535397"/>
                    </a:cubicBezTo>
                    <a:cubicBezTo>
                      <a:pt x="184745" y="1547675"/>
                      <a:pt x="180392" y="1548729"/>
                      <a:pt x="170772" y="1539429"/>
                    </a:cubicBezTo>
                    <a:cubicBezTo>
                      <a:pt x="161334" y="1526280"/>
                      <a:pt x="28248" y="1372028"/>
                      <a:pt x="12259" y="1353795"/>
                    </a:cubicBezTo>
                    <a:close/>
                    <a:moveTo>
                      <a:pt x="1431635" y="1496365"/>
                    </a:moveTo>
                    <a:cubicBezTo>
                      <a:pt x="1435346" y="1496410"/>
                      <a:pt x="1441485" y="1496227"/>
                      <a:pt x="1442309" y="1494257"/>
                    </a:cubicBezTo>
                    <a:cubicBezTo>
                      <a:pt x="1444875" y="1488531"/>
                      <a:pt x="1439148" y="1485186"/>
                      <a:pt x="1435712" y="1481475"/>
                    </a:cubicBezTo>
                    <a:cubicBezTo>
                      <a:pt x="1403872" y="1430486"/>
                      <a:pt x="1374002" y="1378534"/>
                      <a:pt x="1353844" y="1321543"/>
                    </a:cubicBezTo>
                    <a:cubicBezTo>
                      <a:pt x="1337672" y="1268812"/>
                      <a:pt x="1326174" y="1215211"/>
                      <a:pt x="1325532" y="1159777"/>
                    </a:cubicBezTo>
                    <a:cubicBezTo>
                      <a:pt x="1326036" y="1146995"/>
                      <a:pt x="1326494" y="1134214"/>
                      <a:pt x="1326998" y="1121432"/>
                    </a:cubicBezTo>
                    <a:cubicBezTo>
                      <a:pt x="1327319" y="1112590"/>
                      <a:pt x="1325074" y="1108146"/>
                      <a:pt x="1314308" y="1109200"/>
                    </a:cubicBezTo>
                    <a:cubicBezTo>
                      <a:pt x="1294562" y="1111124"/>
                      <a:pt x="1274634" y="1111124"/>
                      <a:pt x="1254751" y="1111903"/>
                    </a:cubicBezTo>
                    <a:cubicBezTo>
                      <a:pt x="1203761" y="1113918"/>
                      <a:pt x="1203761" y="1113918"/>
                      <a:pt x="1210679" y="1165137"/>
                    </a:cubicBezTo>
                    <a:cubicBezTo>
                      <a:pt x="1210862" y="1166420"/>
                      <a:pt x="1211687" y="1167611"/>
                      <a:pt x="1212191" y="1168848"/>
                    </a:cubicBezTo>
                    <a:cubicBezTo>
                      <a:pt x="1212741" y="1182042"/>
                      <a:pt x="1224606" y="1385131"/>
                      <a:pt x="1228775" y="1473596"/>
                    </a:cubicBezTo>
                    <a:cubicBezTo>
                      <a:pt x="1229646" y="1492058"/>
                      <a:pt x="1235830" y="1497785"/>
                      <a:pt x="1253606" y="1495952"/>
                    </a:cubicBezTo>
                    <a:cubicBezTo>
                      <a:pt x="1269503" y="1494303"/>
                      <a:pt x="1388342" y="1496044"/>
                      <a:pt x="1431635" y="1496365"/>
                    </a:cubicBezTo>
                    <a:close/>
                    <a:moveTo>
                      <a:pt x="1185940" y="1926135"/>
                    </a:moveTo>
                    <a:cubicBezTo>
                      <a:pt x="1198080" y="1926273"/>
                      <a:pt x="1198355" y="1920546"/>
                      <a:pt x="1197943" y="1911338"/>
                    </a:cubicBezTo>
                    <a:cubicBezTo>
                      <a:pt x="1194461" y="1829379"/>
                      <a:pt x="1185345" y="1608881"/>
                      <a:pt x="1184016" y="1580569"/>
                    </a:cubicBezTo>
                    <a:cubicBezTo>
                      <a:pt x="1186398" y="1570123"/>
                      <a:pt x="1184245" y="1564122"/>
                      <a:pt x="1171509" y="1564534"/>
                    </a:cubicBezTo>
                    <a:cubicBezTo>
                      <a:pt x="1150206" y="1565267"/>
                      <a:pt x="916331" y="1562473"/>
                      <a:pt x="884858" y="1560045"/>
                    </a:cubicBezTo>
                    <a:cubicBezTo>
                      <a:pt x="866349" y="1558624"/>
                      <a:pt x="857874" y="1558808"/>
                      <a:pt x="859615" y="1584142"/>
                    </a:cubicBezTo>
                    <a:cubicBezTo>
                      <a:pt x="864425" y="1654694"/>
                      <a:pt x="864654" y="1917110"/>
                      <a:pt x="873404" y="1924303"/>
                    </a:cubicBezTo>
                    <a:cubicBezTo>
                      <a:pt x="894937" y="1924349"/>
                      <a:pt x="1103294" y="1925173"/>
                      <a:pt x="1185940" y="1926135"/>
                    </a:cubicBezTo>
                    <a:close/>
                    <a:moveTo>
                      <a:pt x="1160835" y="1118042"/>
                    </a:moveTo>
                    <a:cubicBezTo>
                      <a:pt x="1135179" y="1118729"/>
                      <a:pt x="937451" y="1127891"/>
                      <a:pt x="864196" y="1130915"/>
                    </a:cubicBezTo>
                    <a:cubicBezTo>
                      <a:pt x="851460" y="1131419"/>
                      <a:pt x="848482" y="1135313"/>
                      <a:pt x="849032" y="1147362"/>
                    </a:cubicBezTo>
                    <a:cubicBezTo>
                      <a:pt x="850819" y="1185157"/>
                      <a:pt x="855721" y="1402219"/>
                      <a:pt x="857599" y="1472863"/>
                    </a:cubicBezTo>
                    <a:cubicBezTo>
                      <a:pt x="857782" y="1479322"/>
                      <a:pt x="855492" y="1486377"/>
                      <a:pt x="860577" y="1492196"/>
                    </a:cubicBezTo>
                    <a:cubicBezTo>
                      <a:pt x="879864" y="1501679"/>
                      <a:pt x="1082082" y="1493570"/>
                      <a:pt x="1164133" y="1495677"/>
                    </a:cubicBezTo>
                    <a:cubicBezTo>
                      <a:pt x="1178885" y="1496044"/>
                      <a:pt x="1181680" y="1491508"/>
                      <a:pt x="1180992" y="1477765"/>
                    </a:cubicBezTo>
                    <a:cubicBezTo>
                      <a:pt x="1176182" y="1379908"/>
                      <a:pt x="1171143" y="1139253"/>
                      <a:pt x="1160835" y="1118042"/>
                    </a:cubicBezTo>
                    <a:close/>
                  </a:path>
                </a:pathLst>
              </a:custGeom>
              <a:grpFill/>
              <a:ln w="4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169">
                <a:extLst>
                  <a:ext uri="{FF2B5EF4-FFF2-40B4-BE49-F238E27FC236}">
                    <a16:creationId xmlns:a16="http://schemas.microsoft.com/office/drawing/2014/main" id="{50448A46-93A8-425C-816C-7F7BC766E239}"/>
                  </a:ext>
                </a:extLst>
              </p:cNvPr>
              <p:cNvSpPr/>
              <p:nvPr/>
            </p:nvSpPr>
            <p:spPr>
              <a:xfrm>
                <a:off x="5682681" y="5039409"/>
                <a:ext cx="273844" cy="1232504"/>
              </a:xfrm>
              <a:custGeom>
                <a:avLst/>
                <a:gdLst>
                  <a:gd name="connsiteX0" fmla="*/ 13711 w 273844"/>
                  <a:gd name="connsiteY0" fmla="*/ 43385 h 1232504"/>
                  <a:gd name="connsiteX1" fmla="*/ 14169 w 273844"/>
                  <a:gd name="connsiteY1" fmla="*/ 27304 h 1232504"/>
                  <a:gd name="connsiteX2" fmla="*/ 18063 w 273844"/>
                  <a:gd name="connsiteY2" fmla="*/ 0 h 1232504"/>
                  <a:gd name="connsiteX3" fmla="*/ 45871 w 273844"/>
                  <a:gd name="connsiteY3" fmla="*/ 10628 h 1232504"/>
                  <a:gd name="connsiteX4" fmla="*/ 49445 w 273844"/>
                  <a:gd name="connsiteY4" fmla="*/ 12003 h 1232504"/>
                  <a:gd name="connsiteX5" fmla="*/ 49445 w 273844"/>
                  <a:gd name="connsiteY5" fmla="*/ 11407 h 1232504"/>
                  <a:gd name="connsiteX6" fmla="*/ 69877 w 273844"/>
                  <a:gd name="connsiteY6" fmla="*/ 23685 h 1232504"/>
                  <a:gd name="connsiteX7" fmla="*/ 69053 w 273844"/>
                  <a:gd name="connsiteY7" fmla="*/ 23823 h 1232504"/>
                  <a:gd name="connsiteX8" fmla="*/ 178500 w 273844"/>
                  <a:gd name="connsiteY8" fmla="*/ 141516 h 1232504"/>
                  <a:gd name="connsiteX9" fmla="*/ 178546 w 273844"/>
                  <a:gd name="connsiteY9" fmla="*/ 140737 h 1232504"/>
                  <a:gd name="connsiteX10" fmla="*/ 183127 w 273844"/>
                  <a:gd name="connsiteY10" fmla="*/ 149029 h 1232504"/>
                  <a:gd name="connsiteX11" fmla="*/ 182531 w 273844"/>
                  <a:gd name="connsiteY11" fmla="*/ 148938 h 1232504"/>
                  <a:gd name="connsiteX12" fmla="*/ 183860 w 273844"/>
                  <a:gd name="connsiteY12" fmla="*/ 152603 h 1232504"/>
                  <a:gd name="connsiteX13" fmla="*/ 223717 w 273844"/>
                  <a:gd name="connsiteY13" fmla="*/ 240793 h 1232504"/>
                  <a:gd name="connsiteX14" fmla="*/ 261650 w 273844"/>
                  <a:gd name="connsiteY14" fmla="*/ 738092 h 1232504"/>
                  <a:gd name="connsiteX15" fmla="*/ 86737 w 273844"/>
                  <a:gd name="connsiteY15" fmla="*/ 1164106 h 1232504"/>
                  <a:gd name="connsiteX16" fmla="*/ 44955 w 273844"/>
                  <a:gd name="connsiteY16" fmla="*/ 1203918 h 1232504"/>
                  <a:gd name="connsiteX17" fmla="*/ 150 w 273844"/>
                  <a:gd name="connsiteY17" fmla="*/ 1232505 h 1232504"/>
                  <a:gd name="connsiteX18" fmla="*/ 196 w 273844"/>
                  <a:gd name="connsiteY18" fmla="*/ 1140009 h 1232504"/>
                  <a:gd name="connsiteX19" fmla="*/ 14444 w 273844"/>
                  <a:gd name="connsiteY19" fmla="*/ 61527 h 1232504"/>
                  <a:gd name="connsiteX20" fmla="*/ 13711 w 273844"/>
                  <a:gd name="connsiteY20" fmla="*/ 43385 h 123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3844" h="1232504">
                    <a:moveTo>
                      <a:pt x="13711" y="43385"/>
                    </a:moveTo>
                    <a:cubicBezTo>
                      <a:pt x="13848" y="38025"/>
                      <a:pt x="14031" y="32665"/>
                      <a:pt x="14169" y="27304"/>
                    </a:cubicBezTo>
                    <a:cubicBezTo>
                      <a:pt x="15451" y="18279"/>
                      <a:pt x="16734" y="9254"/>
                      <a:pt x="18063" y="0"/>
                    </a:cubicBezTo>
                    <a:cubicBezTo>
                      <a:pt x="28921" y="229"/>
                      <a:pt x="36297" y="8384"/>
                      <a:pt x="45871" y="10628"/>
                    </a:cubicBezTo>
                    <a:cubicBezTo>
                      <a:pt x="46879" y="11636"/>
                      <a:pt x="48071" y="12095"/>
                      <a:pt x="49445" y="12003"/>
                    </a:cubicBezTo>
                    <a:cubicBezTo>
                      <a:pt x="49445" y="12003"/>
                      <a:pt x="49445" y="11407"/>
                      <a:pt x="49445" y="11407"/>
                    </a:cubicBezTo>
                    <a:cubicBezTo>
                      <a:pt x="53660" y="19791"/>
                      <a:pt x="61906" y="21578"/>
                      <a:pt x="69877" y="23685"/>
                    </a:cubicBezTo>
                    <a:cubicBezTo>
                      <a:pt x="69877" y="23685"/>
                      <a:pt x="69053" y="23823"/>
                      <a:pt x="69053" y="23823"/>
                    </a:cubicBezTo>
                    <a:cubicBezTo>
                      <a:pt x="112713" y="56350"/>
                      <a:pt x="148034" y="96665"/>
                      <a:pt x="178500" y="141516"/>
                    </a:cubicBezTo>
                    <a:cubicBezTo>
                      <a:pt x="178500" y="141516"/>
                      <a:pt x="178546" y="140737"/>
                      <a:pt x="178546" y="140737"/>
                    </a:cubicBezTo>
                    <a:cubicBezTo>
                      <a:pt x="178546" y="144356"/>
                      <a:pt x="179737" y="147288"/>
                      <a:pt x="183127" y="149029"/>
                    </a:cubicBezTo>
                    <a:lnTo>
                      <a:pt x="182531" y="148938"/>
                    </a:lnTo>
                    <a:cubicBezTo>
                      <a:pt x="182485" y="150358"/>
                      <a:pt x="182898" y="151549"/>
                      <a:pt x="183860" y="152603"/>
                    </a:cubicBezTo>
                    <a:cubicBezTo>
                      <a:pt x="198612" y="181327"/>
                      <a:pt x="213272" y="210098"/>
                      <a:pt x="223717" y="240793"/>
                    </a:cubicBezTo>
                    <a:cubicBezTo>
                      <a:pt x="279242" y="403291"/>
                      <a:pt x="283320" y="570050"/>
                      <a:pt x="261650" y="738092"/>
                    </a:cubicBezTo>
                    <a:cubicBezTo>
                      <a:pt x="241401" y="895184"/>
                      <a:pt x="188854" y="1040091"/>
                      <a:pt x="86737" y="1164106"/>
                    </a:cubicBezTo>
                    <a:cubicBezTo>
                      <a:pt x="72809" y="1177392"/>
                      <a:pt x="58882" y="1190632"/>
                      <a:pt x="44955" y="1203918"/>
                    </a:cubicBezTo>
                    <a:cubicBezTo>
                      <a:pt x="29471" y="1211614"/>
                      <a:pt x="18063" y="1225679"/>
                      <a:pt x="150" y="1232505"/>
                    </a:cubicBezTo>
                    <a:cubicBezTo>
                      <a:pt x="150" y="1201077"/>
                      <a:pt x="-216" y="1170520"/>
                      <a:pt x="196" y="1140009"/>
                    </a:cubicBezTo>
                    <a:cubicBezTo>
                      <a:pt x="4915" y="780514"/>
                      <a:pt x="9725" y="421021"/>
                      <a:pt x="14444" y="61527"/>
                    </a:cubicBezTo>
                    <a:cubicBezTo>
                      <a:pt x="14627" y="55388"/>
                      <a:pt x="14031" y="49386"/>
                      <a:pt x="13711" y="43385"/>
                    </a:cubicBezTo>
                    <a:close/>
                  </a:path>
                </a:pathLst>
              </a:custGeom>
              <a:grpFill/>
              <a:ln w="4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170">
                <a:extLst>
                  <a:ext uri="{FF2B5EF4-FFF2-40B4-BE49-F238E27FC236}">
                    <a16:creationId xmlns:a16="http://schemas.microsoft.com/office/drawing/2014/main" id="{D592F187-50C4-49EC-B5EE-9368DABCEF07}"/>
                  </a:ext>
                </a:extLst>
              </p:cNvPr>
              <p:cNvSpPr/>
              <p:nvPr/>
            </p:nvSpPr>
            <p:spPr>
              <a:xfrm>
                <a:off x="5076543" y="3412868"/>
                <a:ext cx="5909" cy="3344"/>
              </a:xfrm>
              <a:custGeom>
                <a:avLst/>
                <a:gdLst>
                  <a:gd name="connsiteX0" fmla="*/ 0 w 5909"/>
                  <a:gd name="connsiteY0" fmla="*/ 0 h 3344"/>
                  <a:gd name="connsiteX1" fmla="*/ 5910 w 5909"/>
                  <a:gd name="connsiteY1" fmla="*/ 0 h 3344"/>
                  <a:gd name="connsiteX2" fmla="*/ 4764 w 5909"/>
                  <a:gd name="connsiteY2" fmla="*/ 3344 h 3344"/>
                  <a:gd name="connsiteX3" fmla="*/ 0 w 5909"/>
                  <a:gd name="connsiteY3" fmla="*/ 0 h 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9" h="3344">
                    <a:moveTo>
                      <a:pt x="0" y="0"/>
                    </a:moveTo>
                    <a:cubicBezTo>
                      <a:pt x="1970" y="0"/>
                      <a:pt x="3940" y="0"/>
                      <a:pt x="5910" y="0"/>
                    </a:cubicBezTo>
                    <a:cubicBezTo>
                      <a:pt x="5543" y="1100"/>
                      <a:pt x="5177" y="2245"/>
                      <a:pt x="4764" y="3344"/>
                    </a:cubicBezTo>
                    <a:cubicBezTo>
                      <a:pt x="3207" y="2245"/>
                      <a:pt x="1603" y="1100"/>
                      <a:pt x="0" y="0"/>
                    </a:cubicBezTo>
                    <a:close/>
                  </a:path>
                </a:pathLst>
              </a:custGeom>
              <a:grpFill/>
              <a:ln w="4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171">
                <a:extLst>
                  <a:ext uri="{FF2B5EF4-FFF2-40B4-BE49-F238E27FC236}">
                    <a16:creationId xmlns:a16="http://schemas.microsoft.com/office/drawing/2014/main" id="{649D1E10-B79F-479F-B5A4-233BC9C2819D}"/>
                  </a:ext>
                </a:extLst>
              </p:cNvPr>
              <p:cNvSpPr/>
              <p:nvPr/>
            </p:nvSpPr>
            <p:spPr>
              <a:xfrm>
                <a:off x="4839845" y="3545862"/>
                <a:ext cx="1272151" cy="1559396"/>
              </a:xfrm>
              <a:custGeom>
                <a:avLst/>
                <a:gdLst>
                  <a:gd name="connsiteX0" fmla="*/ 1259839 w 1272151"/>
                  <a:gd name="connsiteY0" fmla="*/ 1355696 h 1559396"/>
                  <a:gd name="connsiteX1" fmla="*/ 1038058 w 1272151"/>
                  <a:gd name="connsiteY1" fmla="*/ 1166443 h 1559396"/>
                  <a:gd name="connsiteX2" fmla="*/ 1028621 w 1272151"/>
                  <a:gd name="connsiteY2" fmla="*/ 1158334 h 1559396"/>
                  <a:gd name="connsiteX3" fmla="*/ 1055009 w 1272151"/>
                  <a:gd name="connsiteY3" fmla="*/ 1132495 h 1559396"/>
                  <a:gd name="connsiteX4" fmla="*/ 1061652 w 1272151"/>
                  <a:gd name="connsiteY4" fmla="*/ 1100518 h 1559396"/>
                  <a:gd name="connsiteX5" fmla="*/ 813163 w 1272151"/>
                  <a:gd name="connsiteY5" fmla="*/ 723294 h 1559396"/>
                  <a:gd name="connsiteX6" fmla="*/ 442353 w 1272151"/>
                  <a:gd name="connsiteY6" fmla="*/ 637716 h 1559396"/>
                  <a:gd name="connsiteX7" fmla="*/ 430533 w 1272151"/>
                  <a:gd name="connsiteY7" fmla="*/ 626400 h 1559396"/>
                  <a:gd name="connsiteX8" fmla="*/ 415552 w 1272151"/>
                  <a:gd name="connsiteY8" fmla="*/ 0 h 1559396"/>
                  <a:gd name="connsiteX9" fmla="*/ 1816 w 1272151"/>
                  <a:gd name="connsiteY9" fmla="*/ 0 h 1559396"/>
                  <a:gd name="connsiteX10" fmla="*/ 487 w 1272151"/>
                  <a:gd name="connsiteY10" fmla="*/ 3482 h 1559396"/>
                  <a:gd name="connsiteX11" fmla="*/ 3099 w 1272151"/>
                  <a:gd name="connsiteY11" fmla="*/ 287843 h 1559396"/>
                  <a:gd name="connsiteX12" fmla="*/ 15926 w 1272151"/>
                  <a:gd name="connsiteY12" fmla="*/ 298105 h 1559396"/>
                  <a:gd name="connsiteX13" fmla="*/ 19179 w 1272151"/>
                  <a:gd name="connsiteY13" fmla="*/ 299708 h 1559396"/>
                  <a:gd name="connsiteX14" fmla="*/ 428013 w 1272151"/>
                  <a:gd name="connsiteY14" fmla="*/ 646970 h 1559396"/>
                  <a:gd name="connsiteX15" fmla="*/ 451928 w 1272151"/>
                  <a:gd name="connsiteY15" fmla="*/ 670884 h 1559396"/>
                  <a:gd name="connsiteX16" fmla="*/ 1016389 w 1272151"/>
                  <a:gd name="connsiteY16" fmla="*/ 1147797 h 1559396"/>
                  <a:gd name="connsiteX17" fmla="*/ 1017626 w 1272151"/>
                  <a:gd name="connsiteY17" fmla="*/ 1170062 h 1559396"/>
                  <a:gd name="connsiteX18" fmla="*/ 856960 w 1272151"/>
                  <a:gd name="connsiteY18" fmla="*/ 1331186 h 1559396"/>
                  <a:gd name="connsiteX19" fmla="*/ 820768 w 1272151"/>
                  <a:gd name="connsiteY19" fmla="*/ 1369531 h 1559396"/>
                  <a:gd name="connsiteX20" fmla="*/ 638020 w 1272151"/>
                  <a:gd name="connsiteY20" fmla="*/ 1092042 h 1559396"/>
                  <a:gd name="connsiteX21" fmla="*/ 426456 w 1272151"/>
                  <a:gd name="connsiteY21" fmla="*/ 1015764 h 1559396"/>
                  <a:gd name="connsiteX22" fmla="*/ 98802 w 1272151"/>
                  <a:gd name="connsiteY22" fmla="*/ 1083246 h 1559396"/>
                  <a:gd name="connsiteX23" fmla="*/ 59723 w 1272151"/>
                  <a:gd name="connsiteY23" fmla="*/ 1205292 h 1559396"/>
                  <a:gd name="connsiteX24" fmla="*/ 355308 w 1272151"/>
                  <a:gd name="connsiteY24" fmla="*/ 1399264 h 1559396"/>
                  <a:gd name="connsiteX25" fmla="*/ 662301 w 1272151"/>
                  <a:gd name="connsiteY25" fmla="*/ 1443153 h 1559396"/>
                  <a:gd name="connsiteX26" fmla="*/ 846423 w 1272151"/>
                  <a:gd name="connsiteY26" fmla="*/ 1485117 h 1559396"/>
                  <a:gd name="connsiteX27" fmla="*/ 860213 w 1272151"/>
                  <a:gd name="connsiteY27" fmla="*/ 1475771 h 1559396"/>
                  <a:gd name="connsiteX28" fmla="*/ 860029 w 1272151"/>
                  <a:gd name="connsiteY28" fmla="*/ 1379060 h 1559396"/>
                  <a:gd name="connsiteX29" fmla="*/ 1078007 w 1272151"/>
                  <a:gd name="connsiteY29" fmla="*/ 1554432 h 1559396"/>
                  <a:gd name="connsiteX30" fmla="*/ 1094591 w 1272151"/>
                  <a:gd name="connsiteY30" fmla="*/ 1556310 h 1559396"/>
                  <a:gd name="connsiteX31" fmla="*/ 1094591 w 1272151"/>
                  <a:gd name="connsiteY31" fmla="*/ 1557089 h 1559396"/>
                  <a:gd name="connsiteX32" fmla="*/ 1107007 w 1272151"/>
                  <a:gd name="connsiteY32" fmla="*/ 1542796 h 1559396"/>
                  <a:gd name="connsiteX33" fmla="*/ 1268680 w 1272151"/>
                  <a:gd name="connsiteY33" fmla="*/ 1375166 h 1559396"/>
                  <a:gd name="connsiteX34" fmla="*/ 1259839 w 1272151"/>
                  <a:gd name="connsiteY34" fmla="*/ 1355696 h 155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72151" h="1559396">
                    <a:moveTo>
                      <a:pt x="1259839" y="1355696"/>
                    </a:moveTo>
                    <a:cubicBezTo>
                      <a:pt x="1186126" y="1292336"/>
                      <a:pt x="1112046" y="1229435"/>
                      <a:pt x="1038058" y="1166443"/>
                    </a:cubicBezTo>
                    <a:cubicBezTo>
                      <a:pt x="1035126" y="1163923"/>
                      <a:pt x="1032194" y="1161403"/>
                      <a:pt x="1028621" y="1158334"/>
                    </a:cubicBezTo>
                    <a:cubicBezTo>
                      <a:pt x="1037829" y="1149309"/>
                      <a:pt x="1046396" y="1140925"/>
                      <a:pt x="1055009" y="1132495"/>
                    </a:cubicBezTo>
                    <a:cubicBezTo>
                      <a:pt x="1068570" y="1124157"/>
                      <a:pt x="1068157" y="1114170"/>
                      <a:pt x="1061652" y="1100518"/>
                    </a:cubicBezTo>
                    <a:cubicBezTo>
                      <a:pt x="999530" y="970547"/>
                      <a:pt x="930398" y="812904"/>
                      <a:pt x="813163" y="723294"/>
                    </a:cubicBezTo>
                    <a:cubicBezTo>
                      <a:pt x="707656" y="642664"/>
                      <a:pt x="569575" y="636296"/>
                      <a:pt x="442353" y="637716"/>
                    </a:cubicBezTo>
                    <a:cubicBezTo>
                      <a:pt x="433832" y="637807"/>
                      <a:pt x="430442" y="635196"/>
                      <a:pt x="430533" y="626400"/>
                    </a:cubicBezTo>
                    <a:cubicBezTo>
                      <a:pt x="430717" y="606288"/>
                      <a:pt x="416835" y="41644"/>
                      <a:pt x="415552" y="0"/>
                    </a:cubicBezTo>
                    <a:lnTo>
                      <a:pt x="1816" y="0"/>
                    </a:lnTo>
                    <a:cubicBezTo>
                      <a:pt x="1358" y="1145"/>
                      <a:pt x="900" y="2336"/>
                      <a:pt x="487" y="3482"/>
                    </a:cubicBezTo>
                    <a:cubicBezTo>
                      <a:pt x="213" y="23823"/>
                      <a:pt x="-1345" y="261912"/>
                      <a:pt x="3099" y="287843"/>
                    </a:cubicBezTo>
                    <a:cubicBezTo>
                      <a:pt x="9925" y="288072"/>
                      <a:pt x="12582" y="293523"/>
                      <a:pt x="15926" y="298105"/>
                    </a:cubicBezTo>
                    <a:cubicBezTo>
                      <a:pt x="17301" y="298013"/>
                      <a:pt x="18400" y="298517"/>
                      <a:pt x="19179" y="299708"/>
                    </a:cubicBezTo>
                    <a:cubicBezTo>
                      <a:pt x="58349" y="333152"/>
                      <a:pt x="330936" y="564598"/>
                      <a:pt x="428013" y="646970"/>
                    </a:cubicBezTo>
                    <a:cubicBezTo>
                      <a:pt x="436626" y="654254"/>
                      <a:pt x="441666" y="665203"/>
                      <a:pt x="451928" y="670884"/>
                    </a:cubicBezTo>
                    <a:cubicBezTo>
                      <a:pt x="480927" y="688293"/>
                      <a:pt x="934567" y="1078757"/>
                      <a:pt x="1016389" y="1147797"/>
                    </a:cubicBezTo>
                    <a:cubicBezTo>
                      <a:pt x="1026239" y="1156089"/>
                      <a:pt x="1027934" y="1161174"/>
                      <a:pt x="1017626" y="1170062"/>
                    </a:cubicBezTo>
                    <a:cubicBezTo>
                      <a:pt x="1004981" y="1180919"/>
                      <a:pt x="857143" y="1329903"/>
                      <a:pt x="856960" y="1331186"/>
                    </a:cubicBezTo>
                    <a:cubicBezTo>
                      <a:pt x="845598" y="1343235"/>
                      <a:pt x="834191" y="1355329"/>
                      <a:pt x="820768" y="1369531"/>
                    </a:cubicBezTo>
                    <a:cubicBezTo>
                      <a:pt x="810460" y="1320878"/>
                      <a:pt x="772389" y="1175239"/>
                      <a:pt x="638020" y="1092042"/>
                    </a:cubicBezTo>
                    <a:cubicBezTo>
                      <a:pt x="606776" y="1077337"/>
                      <a:pt x="497512" y="1030928"/>
                      <a:pt x="426456" y="1015764"/>
                    </a:cubicBezTo>
                    <a:cubicBezTo>
                      <a:pt x="284482" y="996568"/>
                      <a:pt x="155610" y="1030928"/>
                      <a:pt x="98802" y="1083246"/>
                    </a:cubicBezTo>
                    <a:cubicBezTo>
                      <a:pt x="62106" y="1117011"/>
                      <a:pt x="45613" y="1155906"/>
                      <a:pt x="59723" y="1205292"/>
                    </a:cubicBezTo>
                    <a:cubicBezTo>
                      <a:pt x="117860" y="1322985"/>
                      <a:pt x="217503" y="1376266"/>
                      <a:pt x="355308" y="1399264"/>
                    </a:cubicBezTo>
                    <a:cubicBezTo>
                      <a:pt x="355308" y="1399264"/>
                      <a:pt x="567651" y="1431333"/>
                      <a:pt x="662301" y="1443153"/>
                    </a:cubicBezTo>
                    <a:cubicBezTo>
                      <a:pt x="725156" y="1451032"/>
                      <a:pt x="787416" y="1460928"/>
                      <a:pt x="846423" y="1485117"/>
                    </a:cubicBezTo>
                    <a:cubicBezTo>
                      <a:pt x="857647" y="1489699"/>
                      <a:pt x="860350" y="1487225"/>
                      <a:pt x="860213" y="1475771"/>
                    </a:cubicBezTo>
                    <a:cubicBezTo>
                      <a:pt x="859754" y="1443565"/>
                      <a:pt x="860029" y="1411313"/>
                      <a:pt x="860029" y="1379060"/>
                    </a:cubicBezTo>
                    <a:cubicBezTo>
                      <a:pt x="868413" y="1377549"/>
                      <a:pt x="1062385" y="1543071"/>
                      <a:pt x="1078007" y="1554432"/>
                    </a:cubicBezTo>
                    <a:cubicBezTo>
                      <a:pt x="1083871" y="1558693"/>
                      <a:pt x="1088269" y="1562129"/>
                      <a:pt x="1094591" y="1556310"/>
                    </a:cubicBezTo>
                    <a:lnTo>
                      <a:pt x="1094591" y="1557089"/>
                    </a:lnTo>
                    <a:cubicBezTo>
                      <a:pt x="1094637" y="1554341"/>
                      <a:pt x="1105587" y="1544903"/>
                      <a:pt x="1107007" y="1542796"/>
                    </a:cubicBezTo>
                    <a:cubicBezTo>
                      <a:pt x="1160883" y="1486904"/>
                      <a:pt x="1214804" y="1431058"/>
                      <a:pt x="1268680" y="1375166"/>
                    </a:cubicBezTo>
                    <a:cubicBezTo>
                      <a:pt x="1278439" y="1363026"/>
                      <a:pt x="1265061" y="1360185"/>
                      <a:pt x="1259839" y="1355696"/>
                    </a:cubicBezTo>
                    <a:close/>
                  </a:path>
                </a:pathLst>
              </a:custGeom>
              <a:grpFill/>
              <a:ln w="4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id="{99391BD8-D916-4C31-A19E-17B42F9E31B6}"/>
                </a:ext>
              </a:extLst>
            </p:cNvPr>
            <p:cNvSpPr/>
            <p:nvPr/>
          </p:nvSpPr>
          <p:spPr>
            <a:xfrm rot="20589104">
              <a:off x="5662152" y="2808222"/>
              <a:ext cx="279043" cy="454038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Block Arc 11">
              <a:extLst>
                <a:ext uri="{FF2B5EF4-FFF2-40B4-BE49-F238E27FC236}">
                  <a16:creationId xmlns:a16="http://schemas.microsoft.com/office/drawing/2014/main" id="{2BED49E6-6EBF-4C2F-9024-5B9BCFE2F8AB}"/>
                </a:ext>
              </a:extLst>
            </p:cNvPr>
            <p:cNvSpPr/>
            <p:nvPr/>
          </p:nvSpPr>
          <p:spPr>
            <a:xfrm rot="20589104">
              <a:off x="5960300" y="2625558"/>
              <a:ext cx="163018" cy="26525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Block Arc 11">
              <a:extLst>
                <a:ext uri="{FF2B5EF4-FFF2-40B4-BE49-F238E27FC236}">
                  <a16:creationId xmlns:a16="http://schemas.microsoft.com/office/drawing/2014/main" id="{764DA552-EEDF-4E5D-A57D-E526E4AE86CD}"/>
                </a:ext>
              </a:extLst>
            </p:cNvPr>
            <p:cNvSpPr/>
            <p:nvPr/>
          </p:nvSpPr>
          <p:spPr>
            <a:xfrm rot="20589104">
              <a:off x="5363578" y="2878098"/>
              <a:ext cx="163018" cy="26525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Block Arc 11">
              <a:extLst>
                <a:ext uri="{FF2B5EF4-FFF2-40B4-BE49-F238E27FC236}">
                  <a16:creationId xmlns:a16="http://schemas.microsoft.com/office/drawing/2014/main" id="{2487AE0E-5B0A-4A08-AE5F-91F674FB373B}"/>
                </a:ext>
              </a:extLst>
            </p:cNvPr>
            <p:cNvSpPr/>
            <p:nvPr/>
          </p:nvSpPr>
          <p:spPr>
            <a:xfrm rot="20589104">
              <a:off x="5374838" y="2433037"/>
              <a:ext cx="203502" cy="331124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Block Arc 11">
              <a:extLst>
                <a:ext uri="{FF2B5EF4-FFF2-40B4-BE49-F238E27FC236}">
                  <a16:creationId xmlns:a16="http://schemas.microsoft.com/office/drawing/2014/main" id="{48336E19-AE6D-4CC5-A243-9B47C4792083}"/>
                </a:ext>
              </a:extLst>
            </p:cNvPr>
            <p:cNvSpPr/>
            <p:nvPr/>
          </p:nvSpPr>
          <p:spPr>
            <a:xfrm rot="20589104">
              <a:off x="4968217" y="2324109"/>
              <a:ext cx="260254" cy="42346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Block Arc 11">
              <a:extLst>
                <a:ext uri="{FF2B5EF4-FFF2-40B4-BE49-F238E27FC236}">
                  <a16:creationId xmlns:a16="http://schemas.microsoft.com/office/drawing/2014/main" id="{3BAD3687-1F37-4936-B78B-CD09DF3A4665}"/>
                </a:ext>
              </a:extLst>
            </p:cNvPr>
            <p:cNvSpPr/>
            <p:nvPr/>
          </p:nvSpPr>
          <p:spPr>
            <a:xfrm rot="20589104">
              <a:off x="5656866" y="2151716"/>
              <a:ext cx="205836" cy="33492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Block Arc 11">
              <a:extLst>
                <a:ext uri="{FF2B5EF4-FFF2-40B4-BE49-F238E27FC236}">
                  <a16:creationId xmlns:a16="http://schemas.microsoft.com/office/drawing/2014/main" id="{443FE835-F009-41E6-A0B3-81FDD8590D51}"/>
                </a:ext>
              </a:extLst>
            </p:cNvPr>
            <p:cNvSpPr/>
            <p:nvPr/>
          </p:nvSpPr>
          <p:spPr>
            <a:xfrm rot="20589104">
              <a:off x="5185534" y="2057533"/>
              <a:ext cx="163018" cy="26525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Block Arc 11">
              <a:extLst>
                <a:ext uri="{FF2B5EF4-FFF2-40B4-BE49-F238E27FC236}">
                  <a16:creationId xmlns:a16="http://schemas.microsoft.com/office/drawing/2014/main" id="{64BD0330-BF4C-4397-88D3-DF6D545C6BCB}"/>
                </a:ext>
              </a:extLst>
            </p:cNvPr>
            <p:cNvSpPr/>
            <p:nvPr/>
          </p:nvSpPr>
          <p:spPr>
            <a:xfrm rot="20589104">
              <a:off x="5371983" y="1786188"/>
              <a:ext cx="163018" cy="26525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Block Arc 11">
              <a:extLst>
                <a:ext uri="{FF2B5EF4-FFF2-40B4-BE49-F238E27FC236}">
                  <a16:creationId xmlns:a16="http://schemas.microsoft.com/office/drawing/2014/main" id="{5EB4EC54-2E52-4528-90C0-15798242EB92}"/>
                </a:ext>
              </a:extLst>
            </p:cNvPr>
            <p:cNvSpPr/>
            <p:nvPr/>
          </p:nvSpPr>
          <p:spPr>
            <a:xfrm rot="20589104">
              <a:off x="4986706" y="1764404"/>
              <a:ext cx="129201" cy="2102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6DE44D27-4B07-4F15-8966-53D7037AFF15}"/>
              </a:ext>
            </a:extLst>
          </p:cNvPr>
          <p:cNvSpPr/>
          <p:nvPr/>
        </p:nvSpPr>
        <p:spPr>
          <a:xfrm>
            <a:off x="8582989" y="2357120"/>
            <a:ext cx="3014651" cy="1178560"/>
          </a:xfrm>
          <a:custGeom>
            <a:avLst/>
            <a:gdLst>
              <a:gd name="connsiteX0" fmla="*/ 0 w 3014651"/>
              <a:gd name="connsiteY0" fmla="*/ 0 h 1178560"/>
              <a:gd name="connsiteX1" fmla="*/ 3014651 w 3014651"/>
              <a:gd name="connsiteY1" fmla="*/ 0 h 1178560"/>
              <a:gd name="connsiteX2" fmla="*/ 3014651 w 3014651"/>
              <a:gd name="connsiteY2" fmla="*/ 1178560 h 1178560"/>
              <a:gd name="connsiteX3" fmla="*/ 0 w 3014651"/>
              <a:gd name="connsiteY3" fmla="*/ 1178560 h 1178560"/>
              <a:gd name="connsiteX4" fmla="*/ 589280 w 3014651"/>
              <a:gd name="connsiteY4" fmla="*/ 58928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651" h="1178560">
                <a:moveTo>
                  <a:pt x="0" y="0"/>
                </a:moveTo>
                <a:lnTo>
                  <a:pt x="3014651" y="0"/>
                </a:lnTo>
                <a:lnTo>
                  <a:pt x="3014651" y="1178560"/>
                </a:lnTo>
                <a:lnTo>
                  <a:pt x="0" y="1178560"/>
                </a:lnTo>
                <a:lnTo>
                  <a:pt x="589280" y="5892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row: Pentagon 2">
            <a:extLst>
              <a:ext uri="{FF2B5EF4-FFF2-40B4-BE49-F238E27FC236}">
                <a16:creationId xmlns:a16="http://schemas.microsoft.com/office/drawing/2014/main" id="{258D6C65-BC37-4DCF-BDED-9A4BBEABE650}"/>
              </a:ext>
            </a:extLst>
          </p:cNvPr>
          <p:cNvSpPr/>
          <p:nvPr/>
        </p:nvSpPr>
        <p:spPr>
          <a:xfrm>
            <a:off x="675640" y="2357120"/>
            <a:ext cx="3097823" cy="117856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9E50E0C-0456-4946-B5B3-29AC46137F2C}"/>
              </a:ext>
            </a:extLst>
          </p:cNvPr>
          <p:cNvSpPr/>
          <p:nvPr/>
        </p:nvSpPr>
        <p:spPr>
          <a:xfrm>
            <a:off x="3314179" y="2357120"/>
            <a:ext cx="3097823" cy="117856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4">
            <a:extLst>
              <a:ext uri="{FF2B5EF4-FFF2-40B4-BE49-F238E27FC236}">
                <a16:creationId xmlns:a16="http://schemas.microsoft.com/office/drawing/2014/main" id="{E990F892-DC1C-4CFD-8F59-E79ACC39A590}"/>
              </a:ext>
            </a:extLst>
          </p:cNvPr>
          <p:cNvSpPr/>
          <p:nvPr/>
        </p:nvSpPr>
        <p:spPr>
          <a:xfrm>
            <a:off x="5952719" y="2357120"/>
            <a:ext cx="3097823" cy="117856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5B0F824-D780-49CF-8A84-0462E8F469E5}"/>
              </a:ext>
            </a:extLst>
          </p:cNvPr>
          <p:cNvGrpSpPr/>
          <p:nvPr/>
        </p:nvGrpSpPr>
        <p:grpSpPr>
          <a:xfrm>
            <a:off x="1134923" y="2655007"/>
            <a:ext cx="2157503" cy="582786"/>
            <a:chOff x="1693264" y="2558218"/>
            <a:chExt cx="1868884" cy="5827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A7BCAE-4D25-494E-BFE9-8E5BAE985515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E76079-7F0E-42A2-A709-D73C2C9A6D4C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D26AFDAB-C3E8-487B-B7C9-B0FA06966B4A}"/>
              </a:ext>
            </a:extLst>
          </p:cNvPr>
          <p:cNvGrpSpPr/>
          <p:nvPr/>
        </p:nvGrpSpPr>
        <p:grpSpPr>
          <a:xfrm>
            <a:off x="4054751" y="2655007"/>
            <a:ext cx="2157503" cy="582786"/>
            <a:chOff x="1693264" y="2558218"/>
            <a:chExt cx="1868884" cy="582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4BD867-7B69-4B6A-8128-9958FA026583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5517AA-7A74-4A71-A556-8593D598DE46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288E898A-B003-4ED2-A8ED-AD2A92B458DB}"/>
              </a:ext>
            </a:extLst>
          </p:cNvPr>
          <p:cNvGrpSpPr/>
          <p:nvPr/>
        </p:nvGrpSpPr>
        <p:grpSpPr>
          <a:xfrm>
            <a:off x="6730739" y="2655007"/>
            <a:ext cx="2157503" cy="582786"/>
            <a:chOff x="1693264" y="2558218"/>
            <a:chExt cx="1868884" cy="5827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CFE08-D8F2-4C41-8987-07F4CABE531F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2DAF04-77D3-49EC-A246-D3044503F3AC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E0752A9B-6530-47B0-A419-E10110D9157B}"/>
              </a:ext>
            </a:extLst>
          </p:cNvPr>
          <p:cNvGrpSpPr/>
          <p:nvPr/>
        </p:nvGrpSpPr>
        <p:grpSpPr>
          <a:xfrm>
            <a:off x="9333457" y="2655007"/>
            <a:ext cx="2157503" cy="582786"/>
            <a:chOff x="1693264" y="2558218"/>
            <a:chExt cx="1868884" cy="582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C2B29D-4E5F-4B71-AAF8-2A9144C089D0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6C4F29-58C6-4DFC-853F-43BB48A63290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E0B18470-24B0-44AD-8652-959856CD2E67}"/>
              </a:ext>
            </a:extLst>
          </p:cNvPr>
          <p:cNvSpPr/>
          <p:nvPr/>
        </p:nvSpPr>
        <p:spPr>
          <a:xfrm>
            <a:off x="4344626" y="4410072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3201E760-558A-49ED-860A-53126D7C59D3}"/>
              </a:ext>
            </a:extLst>
          </p:cNvPr>
          <p:cNvSpPr/>
          <p:nvPr/>
        </p:nvSpPr>
        <p:spPr>
          <a:xfrm>
            <a:off x="7142841" y="4410072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id="{7ABE51F2-98B8-4C64-A546-32119688C8C1}"/>
              </a:ext>
            </a:extLst>
          </p:cNvPr>
          <p:cNvSpPr/>
          <p:nvPr/>
        </p:nvSpPr>
        <p:spPr>
          <a:xfrm>
            <a:off x="9941057" y="4410072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Block Arc 10">
            <a:extLst>
              <a:ext uri="{FF2B5EF4-FFF2-40B4-BE49-F238E27FC236}">
                <a16:creationId xmlns:a16="http://schemas.microsoft.com/office/drawing/2014/main" id="{614B8BAA-06C3-450D-9F68-DDD12FE6DD88}"/>
              </a:ext>
            </a:extLst>
          </p:cNvPr>
          <p:cNvSpPr/>
          <p:nvPr/>
        </p:nvSpPr>
        <p:spPr>
          <a:xfrm>
            <a:off x="10077569" y="461619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933FC293-2256-43F3-9F07-5D7B8AC6FBEC}"/>
              </a:ext>
            </a:extLst>
          </p:cNvPr>
          <p:cNvSpPr>
            <a:spLocks noChangeAspect="1"/>
          </p:cNvSpPr>
          <p:nvPr/>
        </p:nvSpPr>
        <p:spPr>
          <a:xfrm>
            <a:off x="7297107" y="460579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6E1E6FAF-ED5A-4353-86B5-B4269E6507E7}"/>
              </a:ext>
            </a:extLst>
          </p:cNvPr>
          <p:cNvSpPr/>
          <p:nvPr/>
        </p:nvSpPr>
        <p:spPr>
          <a:xfrm>
            <a:off x="1546411" y="4410072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D23AD47C-0D5C-4BE2-BD87-D91C75E10607}"/>
              </a:ext>
            </a:extLst>
          </p:cNvPr>
          <p:cNvSpPr/>
          <p:nvPr/>
        </p:nvSpPr>
        <p:spPr>
          <a:xfrm>
            <a:off x="1722589" y="46007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93254D7-7F49-465A-8EDC-08FD6C586573}"/>
              </a:ext>
            </a:extLst>
          </p:cNvPr>
          <p:cNvSpPr/>
          <p:nvPr/>
        </p:nvSpPr>
        <p:spPr>
          <a:xfrm flipH="1">
            <a:off x="4500972" y="4600716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D6F7C8A5-BEFF-4A88-8713-F91DEA16FC8C}"/>
              </a:ext>
            </a:extLst>
          </p:cNvPr>
          <p:cNvGrpSpPr/>
          <p:nvPr/>
        </p:nvGrpSpPr>
        <p:grpSpPr>
          <a:xfrm>
            <a:off x="84484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4B704D-B5BF-40DF-AB8A-DD48C1865D2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A2E2CA-D1D3-4F30-B59B-221524F7A30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778D1D9B-DC24-4E21-9A2D-C2EFE2D1BFB4}"/>
              </a:ext>
            </a:extLst>
          </p:cNvPr>
          <p:cNvGrpSpPr/>
          <p:nvPr/>
        </p:nvGrpSpPr>
        <p:grpSpPr>
          <a:xfrm>
            <a:off x="3643061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B90B47-9396-4904-A421-9D53D738D04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4F4E04-7D30-4B9B-8CF3-CD07A963F3E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6">
            <a:extLst>
              <a:ext uri="{FF2B5EF4-FFF2-40B4-BE49-F238E27FC236}">
                <a16:creationId xmlns:a16="http://schemas.microsoft.com/office/drawing/2014/main" id="{A088144D-0BAC-4280-8899-8DFD8D7CCAAC}"/>
              </a:ext>
            </a:extLst>
          </p:cNvPr>
          <p:cNvGrpSpPr/>
          <p:nvPr/>
        </p:nvGrpSpPr>
        <p:grpSpPr>
          <a:xfrm>
            <a:off x="644127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4C1FDC-1402-43B7-980B-8304619BFED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986AC6-705E-4DF1-9A99-E3368C58E87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D222F56A-A735-40E9-AD07-EDC31D361CE8}"/>
              </a:ext>
            </a:extLst>
          </p:cNvPr>
          <p:cNvGrpSpPr/>
          <p:nvPr/>
        </p:nvGrpSpPr>
        <p:grpSpPr>
          <a:xfrm>
            <a:off x="9239492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D1C9EB-8FA0-4004-97E4-7FCB5A49959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0807F1-A2A8-491E-9DDB-FD528CFFAE5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2A155E7D-2C34-450A-BCBE-60B8B28EB7EA}"/>
              </a:ext>
            </a:extLst>
          </p:cNvPr>
          <p:cNvGrpSpPr/>
          <p:nvPr/>
        </p:nvGrpSpPr>
        <p:grpSpPr>
          <a:xfrm>
            <a:off x="715526" y="3694718"/>
            <a:ext cx="3629100" cy="523220"/>
            <a:chOff x="715526" y="3694718"/>
            <a:chExt cx="3629100" cy="523220"/>
          </a:xfrm>
        </p:grpSpPr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DC2F006C-D693-4993-9B97-28EEC4E79DA2}"/>
                </a:ext>
              </a:extLst>
            </p:cNvPr>
            <p:cNvSpPr/>
            <p:nvPr/>
          </p:nvSpPr>
          <p:spPr>
            <a:xfrm>
              <a:off x="715526" y="3709572"/>
              <a:ext cx="493514" cy="493512"/>
            </a:xfrm>
            <a:prstGeom prst="ellipse">
              <a:avLst/>
            </a:prstGeom>
            <a:solidFill>
              <a:schemeClr val="accent5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4CA0FC-0A3F-43EC-A39E-AFC45DB39855}"/>
                </a:ext>
              </a:extLst>
            </p:cNvPr>
            <p:cNvSpPr txBox="1"/>
            <p:nvPr/>
          </p:nvSpPr>
          <p:spPr>
            <a:xfrm>
              <a:off x="1246803" y="3694718"/>
              <a:ext cx="3097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3169AE2F-51F1-4588-8F16-57578B61C8A8}"/>
              </a:ext>
            </a:extLst>
          </p:cNvPr>
          <p:cNvGrpSpPr/>
          <p:nvPr/>
        </p:nvGrpSpPr>
        <p:grpSpPr>
          <a:xfrm>
            <a:off x="715526" y="1721234"/>
            <a:ext cx="3629100" cy="523220"/>
            <a:chOff x="715526" y="3694718"/>
            <a:chExt cx="3629100" cy="523220"/>
          </a:xfrm>
        </p:grpSpPr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2BA07498-008F-4C49-8E7B-8B27791D622A}"/>
                </a:ext>
              </a:extLst>
            </p:cNvPr>
            <p:cNvSpPr/>
            <p:nvPr/>
          </p:nvSpPr>
          <p:spPr>
            <a:xfrm>
              <a:off x="715526" y="3709572"/>
              <a:ext cx="493514" cy="493512"/>
            </a:xfrm>
            <a:prstGeom prst="ellipse">
              <a:avLst/>
            </a:prstGeom>
            <a:solidFill>
              <a:schemeClr val="accent5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CDB1AF-86F9-4EFD-B791-72250567065C}"/>
                </a:ext>
              </a:extLst>
            </p:cNvPr>
            <p:cNvSpPr txBox="1"/>
            <p:nvPr/>
          </p:nvSpPr>
          <p:spPr>
            <a:xfrm>
              <a:off x="1246803" y="3694718"/>
              <a:ext cx="3097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67D774-4D32-4F67-AD70-944D96DE20CA}"/>
              </a:ext>
            </a:extLst>
          </p:cNvPr>
          <p:cNvSpPr txBox="1"/>
          <p:nvPr/>
        </p:nvSpPr>
        <p:spPr>
          <a:xfrm>
            <a:off x="790575" y="520811"/>
            <a:ext cx="4810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21629A7-1F76-4145-ABF1-D14F5894DBA7}"/>
              </a:ext>
            </a:extLst>
          </p:cNvPr>
          <p:cNvGrpSpPr/>
          <p:nvPr/>
        </p:nvGrpSpPr>
        <p:grpSpPr>
          <a:xfrm>
            <a:off x="8723790" y="735896"/>
            <a:ext cx="2952461" cy="5604468"/>
            <a:chOff x="4871865" y="1777141"/>
            <a:chExt cx="3630109" cy="56044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828593-7E92-4D34-9687-FD19B0501C15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06E082-1C34-456A-B19A-A1FB62A1AA2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0B8C79F7-ABA0-4318-B476-DC602E681FB5}"/>
              </a:ext>
            </a:extLst>
          </p:cNvPr>
          <p:cNvGrpSpPr/>
          <p:nvPr/>
        </p:nvGrpSpPr>
        <p:grpSpPr>
          <a:xfrm>
            <a:off x="5255581" y="735896"/>
            <a:ext cx="2952460" cy="5599330"/>
            <a:chOff x="822207" y="1777142"/>
            <a:chExt cx="3630108" cy="5599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2281B6-3E01-46EA-A169-B66EF1AE603F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2EC89E-03CE-438A-BA82-07A272F2BFE5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991725" y="22585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877EA-AD89-4C84-A692-DAF49CEA023B}"/>
              </a:ext>
            </a:extLst>
          </p:cNvPr>
          <p:cNvSpPr txBox="1"/>
          <p:nvPr/>
        </p:nvSpPr>
        <p:spPr>
          <a:xfrm>
            <a:off x="1923491" y="3964503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1DB25978-1279-4A47-B248-5991BDA12B08}"/>
              </a:ext>
            </a:extLst>
          </p:cNvPr>
          <p:cNvGrpSpPr/>
          <p:nvPr/>
        </p:nvGrpSpPr>
        <p:grpSpPr>
          <a:xfrm>
            <a:off x="1923491" y="3258547"/>
            <a:ext cx="2775095" cy="672703"/>
            <a:chOff x="4686849" y="720000"/>
            <a:chExt cx="3470386" cy="6727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BEA841-0270-4154-953F-6D51E48B9737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ADF72-3AEF-41AC-B4D0-75C13A41FF80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F24C2D-B7AB-4742-AC51-B66E3E5418A3}"/>
              </a:ext>
            </a:extLst>
          </p:cNvPr>
          <p:cNvSpPr txBox="1"/>
          <p:nvPr/>
        </p:nvSpPr>
        <p:spPr>
          <a:xfrm>
            <a:off x="5760891" y="3964503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2C6CF60E-B48E-48DE-8D16-FCAB83FF2434}"/>
              </a:ext>
            </a:extLst>
          </p:cNvPr>
          <p:cNvGrpSpPr/>
          <p:nvPr/>
        </p:nvGrpSpPr>
        <p:grpSpPr>
          <a:xfrm>
            <a:off x="5760891" y="3258547"/>
            <a:ext cx="2775095" cy="672703"/>
            <a:chOff x="4686849" y="720000"/>
            <a:chExt cx="3470386" cy="6727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38E7D1-4040-4D69-9930-B3575417E1D3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BFC727-EFC5-440F-89EF-B5067BA2C08C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28">
            <a:extLst>
              <a:ext uri="{FF2B5EF4-FFF2-40B4-BE49-F238E27FC236}">
                <a16:creationId xmlns:a16="http://schemas.microsoft.com/office/drawing/2014/main" id="{3E2E9B90-8D72-4923-8820-8AD9E1AD6B50}"/>
              </a:ext>
            </a:extLst>
          </p:cNvPr>
          <p:cNvSpPr/>
          <p:nvPr/>
        </p:nvSpPr>
        <p:spPr>
          <a:xfrm>
            <a:off x="1030200" y="3198356"/>
            <a:ext cx="724277" cy="793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46448762-AA83-4382-B360-7C16B203AAE5}"/>
              </a:ext>
            </a:extLst>
          </p:cNvPr>
          <p:cNvSpPr/>
          <p:nvPr/>
        </p:nvSpPr>
        <p:spPr>
          <a:xfrm>
            <a:off x="4867600" y="3198356"/>
            <a:ext cx="724277" cy="79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35D20-4DC5-4CF9-AE15-B82ED3536271}"/>
              </a:ext>
            </a:extLst>
          </p:cNvPr>
          <p:cNvSpPr txBox="1"/>
          <p:nvPr/>
        </p:nvSpPr>
        <p:spPr>
          <a:xfrm>
            <a:off x="932784" y="1363519"/>
            <a:ext cx="76032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reeform: Shape 35">
            <a:extLst>
              <a:ext uri="{FF2B5EF4-FFF2-40B4-BE49-F238E27FC236}">
                <a16:creationId xmlns:a16="http://schemas.microsoft.com/office/drawing/2014/main" id="{C4B3F7CD-529F-4C15-A251-BE99E3ED86E0}"/>
              </a:ext>
            </a:extLst>
          </p:cNvPr>
          <p:cNvSpPr/>
          <p:nvPr/>
        </p:nvSpPr>
        <p:spPr>
          <a:xfrm>
            <a:off x="4998342" y="3357709"/>
            <a:ext cx="462791" cy="550786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36">
            <a:extLst>
              <a:ext uri="{FF2B5EF4-FFF2-40B4-BE49-F238E27FC236}">
                <a16:creationId xmlns:a16="http://schemas.microsoft.com/office/drawing/2014/main" id="{22B35C63-9423-416C-B6B5-6D6694E8D1E2}"/>
              </a:ext>
            </a:extLst>
          </p:cNvPr>
          <p:cNvSpPr/>
          <p:nvPr/>
        </p:nvSpPr>
        <p:spPr>
          <a:xfrm>
            <a:off x="1153947" y="3318932"/>
            <a:ext cx="462791" cy="5475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CD6203-864C-47FC-9E44-AC466CA1C520}"/>
              </a:ext>
            </a:extLst>
          </p:cNvPr>
          <p:cNvSpPr txBox="1"/>
          <p:nvPr/>
        </p:nvSpPr>
        <p:spPr>
          <a:xfrm>
            <a:off x="932783" y="529467"/>
            <a:ext cx="760320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4287E9E-7D8E-4ABB-BD77-965DEE20E167}"/>
              </a:ext>
            </a:extLst>
          </p:cNvPr>
          <p:cNvGrpSpPr/>
          <p:nvPr/>
        </p:nvGrpSpPr>
        <p:grpSpPr>
          <a:xfrm>
            <a:off x="1" y="5083938"/>
            <a:ext cx="12191999" cy="1318987"/>
            <a:chOff x="1" y="5083938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5083938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6023269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156">
            <a:extLst>
              <a:ext uri="{FF2B5EF4-FFF2-40B4-BE49-F238E27FC236}">
                <a16:creationId xmlns:a16="http://schemas.microsoft.com/office/drawing/2014/main" id="{B63DBFB7-C59D-40FC-9A6C-6EFBFCCE001A}"/>
              </a:ext>
            </a:extLst>
          </p:cNvPr>
          <p:cNvGrpSpPr/>
          <p:nvPr/>
        </p:nvGrpSpPr>
        <p:grpSpPr>
          <a:xfrm>
            <a:off x="6971658" y="939242"/>
            <a:ext cx="1242410" cy="2019647"/>
            <a:chOff x="3653854" y="1764404"/>
            <a:chExt cx="3116669" cy="5066419"/>
          </a:xfrm>
          <a:solidFill>
            <a:schemeClr val="accent2"/>
          </a:solidFill>
        </p:grpSpPr>
        <p:sp>
          <p:nvSpPr>
            <p:cNvPr id="4" name="Block Arc 11">
              <a:extLst>
                <a:ext uri="{FF2B5EF4-FFF2-40B4-BE49-F238E27FC236}">
                  <a16:creationId xmlns:a16="http://schemas.microsoft.com/office/drawing/2014/main" id="{C50BA2D5-B91F-4BEE-AFFE-078E06A185D0}"/>
                </a:ext>
              </a:extLst>
            </p:cNvPr>
            <p:cNvSpPr/>
            <p:nvPr/>
          </p:nvSpPr>
          <p:spPr>
            <a:xfrm rot="20589104">
              <a:off x="5536911" y="3260283"/>
              <a:ext cx="202789" cy="329963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id="{764507B5-F632-48AB-BFF5-A50CEB6C12E7}"/>
                </a:ext>
              </a:extLst>
            </p:cNvPr>
            <p:cNvGrpSpPr/>
            <p:nvPr/>
          </p:nvGrpSpPr>
          <p:grpSpPr>
            <a:xfrm>
              <a:off x="3653854" y="3384823"/>
              <a:ext cx="3116669" cy="3446000"/>
              <a:chOff x="2995327" y="3412868"/>
              <a:chExt cx="3116669" cy="3446000"/>
            </a:xfrm>
            <a:grpFill/>
          </p:grpSpPr>
          <p:sp>
            <p:nvSpPr>
              <p:cNvPr id="15" name="Freeform: Shape 1168">
                <a:extLst>
                  <a:ext uri="{FF2B5EF4-FFF2-40B4-BE49-F238E27FC236}">
                    <a16:creationId xmlns:a16="http://schemas.microsoft.com/office/drawing/2014/main" id="{478FF720-BFC3-444D-A506-C43097A6EEE0}"/>
                  </a:ext>
                </a:extLst>
              </p:cNvPr>
              <p:cNvSpPr/>
              <p:nvPr/>
            </p:nvSpPr>
            <p:spPr>
              <a:xfrm>
                <a:off x="2995327" y="3575160"/>
                <a:ext cx="2686130" cy="3283708"/>
              </a:xfrm>
              <a:custGeom>
                <a:avLst/>
                <a:gdLst>
                  <a:gd name="connsiteX0" fmla="*/ 12259 w 2686129"/>
                  <a:gd name="connsiteY0" fmla="*/ 1353795 h 3283709"/>
                  <a:gd name="connsiteX1" fmla="*/ 17161 w 2686129"/>
                  <a:gd name="connsiteY1" fmla="*/ 1312197 h 3283709"/>
                  <a:gd name="connsiteX2" fmla="*/ 1530041 w 2686129"/>
                  <a:gd name="connsiteY2" fmla="*/ 6895 h 3283709"/>
                  <a:gd name="connsiteX3" fmla="*/ 1556521 w 2686129"/>
                  <a:gd name="connsiteY3" fmla="*/ 6071 h 3283709"/>
                  <a:gd name="connsiteX4" fmla="*/ 1603662 w 2686129"/>
                  <a:gd name="connsiteY4" fmla="*/ 46569 h 3283709"/>
                  <a:gd name="connsiteX5" fmla="*/ 1604808 w 2686129"/>
                  <a:gd name="connsiteY5" fmla="*/ 47302 h 3283709"/>
                  <a:gd name="connsiteX6" fmla="*/ 1633257 w 2686129"/>
                  <a:gd name="connsiteY6" fmla="*/ 71583 h 3283709"/>
                  <a:gd name="connsiteX7" fmla="*/ 1670961 w 2686129"/>
                  <a:gd name="connsiteY7" fmla="*/ 104797 h 3283709"/>
                  <a:gd name="connsiteX8" fmla="*/ 1839186 w 2686129"/>
                  <a:gd name="connsiteY8" fmla="*/ 245855 h 3283709"/>
                  <a:gd name="connsiteX9" fmla="*/ 1845325 w 2686129"/>
                  <a:gd name="connsiteY9" fmla="*/ 264501 h 3283709"/>
                  <a:gd name="connsiteX10" fmla="*/ 1845646 w 2686129"/>
                  <a:gd name="connsiteY10" fmla="*/ 543593 h 3283709"/>
                  <a:gd name="connsiteX11" fmla="*/ 1828787 w 2686129"/>
                  <a:gd name="connsiteY11" fmla="*/ 559353 h 3283709"/>
                  <a:gd name="connsiteX12" fmla="*/ 1811240 w 2686129"/>
                  <a:gd name="connsiteY12" fmla="*/ 560865 h 3283709"/>
                  <a:gd name="connsiteX13" fmla="*/ 1549191 w 2686129"/>
                  <a:gd name="connsiteY13" fmla="*/ 663990 h 3283709"/>
                  <a:gd name="connsiteX14" fmla="*/ 1331350 w 2686129"/>
                  <a:gd name="connsiteY14" fmla="*/ 1080750 h 3283709"/>
                  <a:gd name="connsiteX15" fmla="*/ 1355723 w 2686129"/>
                  <a:gd name="connsiteY15" fmla="*/ 1107047 h 3283709"/>
                  <a:gd name="connsiteX16" fmla="*/ 1501225 w 2686129"/>
                  <a:gd name="connsiteY16" fmla="*/ 1099487 h 3283709"/>
                  <a:gd name="connsiteX17" fmla="*/ 1537371 w 2686129"/>
                  <a:gd name="connsiteY17" fmla="*/ 1131511 h 3283709"/>
                  <a:gd name="connsiteX18" fmla="*/ 1540715 w 2686129"/>
                  <a:gd name="connsiteY18" fmla="*/ 1495403 h 3283709"/>
                  <a:gd name="connsiteX19" fmla="*/ 1535951 w 2686129"/>
                  <a:gd name="connsiteY19" fmla="*/ 1499572 h 3283709"/>
                  <a:gd name="connsiteX20" fmla="*/ 1461871 w 2686129"/>
                  <a:gd name="connsiteY20" fmla="*/ 1498289 h 3283709"/>
                  <a:gd name="connsiteX21" fmla="*/ 1452663 w 2686129"/>
                  <a:gd name="connsiteY21" fmla="*/ 1502000 h 3283709"/>
                  <a:gd name="connsiteX22" fmla="*/ 1459123 w 2686129"/>
                  <a:gd name="connsiteY22" fmla="*/ 1509146 h 3283709"/>
                  <a:gd name="connsiteX23" fmla="*/ 1504706 w 2686129"/>
                  <a:gd name="connsiteY23" fmla="*/ 1564534 h 3283709"/>
                  <a:gd name="connsiteX24" fmla="*/ 1518588 w 2686129"/>
                  <a:gd name="connsiteY24" fmla="*/ 1569574 h 3283709"/>
                  <a:gd name="connsiteX25" fmla="*/ 1537142 w 2686129"/>
                  <a:gd name="connsiteY25" fmla="*/ 1599169 h 3283709"/>
                  <a:gd name="connsiteX26" fmla="*/ 1510799 w 2686129"/>
                  <a:gd name="connsiteY26" fmla="*/ 1575758 h 3283709"/>
                  <a:gd name="connsiteX27" fmla="*/ 1481479 w 2686129"/>
                  <a:gd name="connsiteY27" fmla="*/ 1571085 h 3283709"/>
                  <a:gd name="connsiteX28" fmla="*/ 1265334 w 2686129"/>
                  <a:gd name="connsiteY28" fmla="*/ 1567100 h 3283709"/>
                  <a:gd name="connsiteX29" fmla="*/ 1237617 w 2686129"/>
                  <a:gd name="connsiteY29" fmla="*/ 1596603 h 3283709"/>
                  <a:gd name="connsiteX30" fmla="*/ 1256813 w 2686129"/>
                  <a:gd name="connsiteY30" fmla="*/ 1915415 h 3283709"/>
                  <a:gd name="connsiteX31" fmla="*/ 1269549 w 2686129"/>
                  <a:gd name="connsiteY31" fmla="*/ 1925632 h 3283709"/>
                  <a:gd name="connsiteX32" fmla="*/ 1530178 w 2686129"/>
                  <a:gd name="connsiteY32" fmla="*/ 1926044 h 3283709"/>
                  <a:gd name="connsiteX33" fmla="*/ 1543052 w 2686129"/>
                  <a:gd name="connsiteY33" fmla="*/ 1913904 h 3283709"/>
                  <a:gd name="connsiteX34" fmla="*/ 1541769 w 2686129"/>
                  <a:gd name="connsiteY34" fmla="*/ 1605903 h 3283709"/>
                  <a:gd name="connsiteX35" fmla="*/ 1570081 w 2686129"/>
                  <a:gd name="connsiteY35" fmla="*/ 1629497 h 3283709"/>
                  <a:gd name="connsiteX36" fmla="*/ 1774224 w 2686129"/>
                  <a:gd name="connsiteY36" fmla="*/ 1748107 h 3283709"/>
                  <a:gd name="connsiteX37" fmla="*/ 2027661 w 2686129"/>
                  <a:gd name="connsiteY37" fmla="*/ 1790117 h 3283709"/>
                  <a:gd name="connsiteX38" fmla="*/ 2349909 w 2686129"/>
                  <a:gd name="connsiteY38" fmla="*/ 1828279 h 3283709"/>
                  <a:gd name="connsiteX39" fmla="*/ 2461647 w 2686129"/>
                  <a:gd name="connsiteY39" fmla="*/ 2289157 h 3283709"/>
                  <a:gd name="connsiteX40" fmla="*/ 2325582 w 2686129"/>
                  <a:gd name="connsiteY40" fmla="*/ 2369421 h 3283709"/>
                  <a:gd name="connsiteX41" fmla="*/ 2083232 w 2686129"/>
                  <a:gd name="connsiteY41" fmla="*/ 2374598 h 3283709"/>
                  <a:gd name="connsiteX42" fmla="*/ 1628310 w 2686129"/>
                  <a:gd name="connsiteY42" fmla="*/ 2156895 h 3283709"/>
                  <a:gd name="connsiteX43" fmla="*/ 1517900 w 2686129"/>
                  <a:gd name="connsiteY43" fmla="*/ 2060138 h 3283709"/>
                  <a:gd name="connsiteX44" fmla="*/ 1455366 w 2686129"/>
                  <a:gd name="connsiteY44" fmla="*/ 2059726 h 3283709"/>
                  <a:gd name="connsiteX45" fmla="*/ 1212878 w 2686129"/>
                  <a:gd name="connsiteY45" fmla="*/ 2279811 h 3283709"/>
                  <a:gd name="connsiteX46" fmla="*/ 1206556 w 2686129"/>
                  <a:gd name="connsiteY46" fmla="*/ 2297862 h 3283709"/>
                  <a:gd name="connsiteX47" fmla="*/ 1799329 w 2686129"/>
                  <a:gd name="connsiteY47" fmla="*/ 2793282 h 3283709"/>
                  <a:gd name="connsiteX48" fmla="*/ 1804964 w 2686129"/>
                  <a:gd name="connsiteY48" fmla="*/ 2783524 h 3283709"/>
                  <a:gd name="connsiteX49" fmla="*/ 1803269 w 2686129"/>
                  <a:gd name="connsiteY49" fmla="*/ 2466316 h 3283709"/>
                  <a:gd name="connsiteX50" fmla="*/ 1815684 w 2686129"/>
                  <a:gd name="connsiteY50" fmla="*/ 2453809 h 3283709"/>
                  <a:gd name="connsiteX51" fmla="*/ 2348764 w 2686129"/>
                  <a:gd name="connsiteY51" fmla="*/ 2459123 h 3283709"/>
                  <a:gd name="connsiteX52" fmla="*/ 2353620 w 2686129"/>
                  <a:gd name="connsiteY52" fmla="*/ 2499026 h 3283709"/>
                  <a:gd name="connsiteX53" fmla="*/ 2371853 w 2686129"/>
                  <a:gd name="connsiteY53" fmla="*/ 2810920 h 3283709"/>
                  <a:gd name="connsiteX54" fmla="*/ 2381749 w 2686129"/>
                  <a:gd name="connsiteY54" fmla="*/ 2821503 h 3283709"/>
                  <a:gd name="connsiteX55" fmla="*/ 2670141 w 2686129"/>
                  <a:gd name="connsiteY55" fmla="*/ 2708987 h 3283709"/>
                  <a:gd name="connsiteX56" fmla="*/ 2686130 w 2686129"/>
                  <a:gd name="connsiteY56" fmla="*/ 2703489 h 3283709"/>
                  <a:gd name="connsiteX57" fmla="*/ 2686130 w 2686129"/>
                  <a:gd name="connsiteY57" fmla="*/ 2757777 h 3283709"/>
                  <a:gd name="connsiteX58" fmla="*/ 2680266 w 2686129"/>
                  <a:gd name="connsiteY58" fmla="*/ 3279403 h 3283709"/>
                  <a:gd name="connsiteX59" fmla="*/ 2680770 w 2686129"/>
                  <a:gd name="connsiteY59" fmla="*/ 3279312 h 3283709"/>
                  <a:gd name="connsiteX60" fmla="*/ 2676372 w 2686129"/>
                  <a:gd name="connsiteY60" fmla="*/ 3283710 h 3283709"/>
                  <a:gd name="connsiteX61" fmla="*/ 2676601 w 2686129"/>
                  <a:gd name="connsiteY61" fmla="*/ 3283252 h 3283709"/>
                  <a:gd name="connsiteX62" fmla="*/ 2417849 w 2686129"/>
                  <a:gd name="connsiteY62" fmla="*/ 3281419 h 3283709"/>
                  <a:gd name="connsiteX63" fmla="*/ 2397280 w 2686129"/>
                  <a:gd name="connsiteY63" fmla="*/ 3261445 h 3283709"/>
                  <a:gd name="connsiteX64" fmla="*/ 2373136 w 2686129"/>
                  <a:gd name="connsiteY64" fmla="*/ 2858887 h 3283709"/>
                  <a:gd name="connsiteX65" fmla="*/ 2336394 w 2686129"/>
                  <a:gd name="connsiteY65" fmla="*/ 2825443 h 3283709"/>
                  <a:gd name="connsiteX66" fmla="*/ 2134542 w 2686129"/>
                  <a:gd name="connsiteY66" fmla="*/ 2827092 h 3283709"/>
                  <a:gd name="connsiteX67" fmla="*/ 1848853 w 2686129"/>
                  <a:gd name="connsiteY67" fmla="*/ 2805056 h 3283709"/>
                  <a:gd name="connsiteX68" fmla="*/ 1807713 w 2686129"/>
                  <a:gd name="connsiteY68" fmla="*/ 2842577 h 3283709"/>
                  <a:gd name="connsiteX69" fmla="*/ 1810324 w 2686129"/>
                  <a:gd name="connsiteY69" fmla="*/ 3259795 h 3283709"/>
                  <a:gd name="connsiteX70" fmla="*/ 1790304 w 2686129"/>
                  <a:gd name="connsiteY70" fmla="*/ 3279816 h 3283709"/>
                  <a:gd name="connsiteX71" fmla="*/ 1223598 w 2686129"/>
                  <a:gd name="connsiteY71" fmla="*/ 3278991 h 3283709"/>
                  <a:gd name="connsiteX72" fmla="*/ 517713 w 2686129"/>
                  <a:gd name="connsiteY72" fmla="*/ 3275967 h 3283709"/>
                  <a:gd name="connsiteX73" fmla="*/ 501083 w 2686129"/>
                  <a:gd name="connsiteY73" fmla="*/ 3258879 h 3283709"/>
                  <a:gd name="connsiteX74" fmla="*/ 480330 w 2686129"/>
                  <a:gd name="connsiteY74" fmla="*/ 1338310 h 3283709"/>
                  <a:gd name="connsiteX75" fmla="*/ 468281 w 2686129"/>
                  <a:gd name="connsiteY75" fmla="*/ 1335744 h 3283709"/>
                  <a:gd name="connsiteX76" fmla="*/ 199726 w 2686129"/>
                  <a:gd name="connsiteY76" fmla="*/ 1535397 h 3283709"/>
                  <a:gd name="connsiteX77" fmla="*/ 170772 w 2686129"/>
                  <a:gd name="connsiteY77" fmla="*/ 1539429 h 3283709"/>
                  <a:gd name="connsiteX78" fmla="*/ 12259 w 2686129"/>
                  <a:gd name="connsiteY78" fmla="*/ 1353795 h 3283709"/>
                  <a:gd name="connsiteX79" fmla="*/ 1431635 w 2686129"/>
                  <a:gd name="connsiteY79" fmla="*/ 1496365 h 3283709"/>
                  <a:gd name="connsiteX80" fmla="*/ 1442309 w 2686129"/>
                  <a:gd name="connsiteY80" fmla="*/ 1494257 h 3283709"/>
                  <a:gd name="connsiteX81" fmla="*/ 1435712 w 2686129"/>
                  <a:gd name="connsiteY81" fmla="*/ 1481475 h 3283709"/>
                  <a:gd name="connsiteX82" fmla="*/ 1353844 w 2686129"/>
                  <a:gd name="connsiteY82" fmla="*/ 1321543 h 3283709"/>
                  <a:gd name="connsiteX83" fmla="*/ 1325532 w 2686129"/>
                  <a:gd name="connsiteY83" fmla="*/ 1159777 h 3283709"/>
                  <a:gd name="connsiteX84" fmla="*/ 1326998 w 2686129"/>
                  <a:gd name="connsiteY84" fmla="*/ 1121432 h 3283709"/>
                  <a:gd name="connsiteX85" fmla="*/ 1314308 w 2686129"/>
                  <a:gd name="connsiteY85" fmla="*/ 1109200 h 3283709"/>
                  <a:gd name="connsiteX86" fmla="*/ 1254751 w 2686129"/>
                  <a:gd name="connsiteY86" fmla="*/ 1111903 h 3283709"/>
                  <a:gd name="connsiteX87" fmla="*/ 1210679 w 2686129"/>
                  <a:gd name="connsiteY87" fmla="*/ 1165137 h 3283709"/>
                  <a:gd name="connsiteX88" fmla="*/ 1212191 w 2686129"/>
                  <a:gd name="connsiteY88" fmla="*/ 1168848 h 3283709"/>
                  <a:gd name="connsiteX89" fmla="*/ 1228775 w 2686129"/>
                  <a:gd name="connsiteY89" fmla="*/ 1473596 h 3283709"/>
                  <a:gd name="connsiteX90" fmla="*/ 1253606 w 2686129"/>
                  <a:gd name="connsiteY90" fmla="*/ 1495952 h 3283709"/>
                  <a:gd name="connsiteX91" fmla="*/ 1431635 w 2686129"/>
                  <a:gd name="connsiteY91" fmla="*/ 1496365 h 3283709"/>
                  <a:gd name="connsiteX92" fmla="*/ 1185940 w 2686129"/>
                  <a:gd name="connsiteY92" fmla="*/ 1926135 h 3283709"/>
                  <a:gd name="connsiteX93" fmla="*/ 1197943 w 2686129"/>
                  <a:gd name="connsiteY93" fmla="*/ 1911338 h 3283709"/>
                  <a:gd name="connsiteX94" fmla="*/ 1184016 w 2686129"/>
                  <a:gd name="connsiteY94" fmla="*/ 1580569 h 3283709"/>
                  <a:gd name="connsiteX95" fmla="*/ 1171509 w 2686129"/>
                  <a:gd name="connsiteY95" fmla="*/ 1564534 h 3283709"/>
                  <a:gd name="connsiteX96" fmla="*/ 884858 w 2686129"/>
                  <a:gd name="connsiteY96" fmla="*/ 1560045 h 3283709"/>
                  <a:gd name="connsiteX97" fmla="*/ 859615 w 2686129"/>
                  <a:gd name="connsiteY97" fmla="*/ 1584142 h 3283709"/>
                  <a:gd name="connsiteX98" fmla="*/ 873404 w 2686129"/>
                  <a:gd name="connsiteY98" fmla="*/ 1924303 h 3283709"/>
                  <a:gd name="connsiteX99" fmla="*/ 1185940 w 2686129"/>
                  <a:gd name="connsiteY99" fmla="*/ 1926135 h 3283709"/>
                  <a:gd name="connsiteX100" fmla="*/ 1160835 w 2686129"/>
                  <a:gd name="connsiteY100" fmla="*/ 1118042 h 3283709"/>
                  <a:gd name="connsiteX101" fmla="*/ 864196 w 2686129"/>
                  <a:gd name="connsiteY101" fmla="*/ 1130915 h 3283709"/>
                  <a:gd name="connsiteX102" fmla="*/ 849032 w 2686129"/>
                  <a:gd name="connsiteY102" fmla="*/ 1147362 h 3283709"/>
                  <a:gd name="connsiteX103" fmla="*/ 857599 w 2686129"/>
                  <a:gd name="connsiteY103" fmla="*/ 1472863 h 3283709"/>
                  <a:gd name="connsiteX104" fmla="*/ 860577 w 2686129"/>
                  <a:gd name="connsiteY104" fmla="*/ 1492196 h 3283709"/>
                  <a:gd name="connsiteX105" fmla="*/ 1164133 w 2686129"/>
                  <a:gd name="connsiteY105" fmla="*/ 1495677 h 3283709"/>
                  <a:gd name="connsiteX106" fmla="*/ 1180992 w 2686129"/>
                  <a:gd name="connsiteY106" fmla="*/ 1477765 h 3283709"/>
                  <a:gd name="connsiteX107" fmla="*/ 1160835 w 2686129"/>
                  <a:gd name="connsiteY107" fmla="*/ 1118042 h 328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2686129" h="3283709">
                    <a:moveTo>
                      <a:pt x="12259" y="1353795"/>
                    </a:moveTo>
                    <a:cubicBezTo>
                      <a:pt x="-4783" y="1331301"/>
                      <a:pt x="-4875" y="1331209"/>
                      <a:pt x="17161" y="1312197"/>
                    </a:cubicBezTo>
                    <a:cubicBezTo>
                      <a:pt x="354802" y="1021056"/>
                      <a:pt x="1363694" y="151206"/>
                      <a:pt x="1530041" y="6895"/>
                    </a:cubicBezTo>
                    <a:cubicBezTo>
                      <a:pt x="1540349" y="-2038"/>
                      <a:pt x="1547404" y="-2267"/>
                      <a:pt x="1556521" y="6071"/>
                    </a:cubicBezTo>
                    <a:cubicBezTo>
                      <a:pt x="1572189" y="19585"/>
                      <a:pt x="1587857" y="33054"/>
                      <a:pt x="1603662" y="46569"/>
                    </a:cubicBezTo>
                    <a:cubicBezTo>
                      <a:pt x="1603662" y="46569"/>
                      <a:pt x="1604808" y="47302"/>
                      <a:pt x="1604808" y="47302"/>
                    </a:cubicBezTo>
                    <a:cubicBezTo>
                      <a:pt x="1614291" y="55411"/>
                      <a:pt x="1623774" y="63474"/>
                      <a:pt x="1633257" y="71583"/>
                    </a:cubicBezTo>
                    <a:cubicBezTo>
                      <a:pt x="1645810" y="82670"/>
                      <a:pt x="1658088" y="94123"/>
                      <a:pt x="1670961" y="104797"/>
                    </a:cubicBezTo>
                    <a:cubicBezTo>
                      <a:pt x="1727265" y="151572"/>
                      <a:pt x="1781050" y="201325"/>
                      <a:pt x="1839186" y="245855"/>
                    </a:cubicBezTo>
                    <a:cubicBezTo>
                      <a:pt x="1843951" y="251170"/>
                      <a:pt x="1845325" y="257492"/>
                      <a:pt x="1845325" y="264501"/>
                    </a:cubicBezTo>
                    <a:cubicBezTo>
                      <a:pt x="1845325" y="357547"/>
                      <a:pt x="1845371" y="450547"/>
                      <a:pt x="1845646" y="543593"/>
                    </a:cubicBezTo>
                    <a:cubicBezTo>
                      <a:pt x="1845692" y="555734"/>
                      <a:pt x="1840286" y="562056"/>
                      <a:pt x="1828787" y="559353"/>
                    </a:cubicBezTo>
                    <a:cubicBezTo>
                      <a:pt x="1822190" y="557795"/>
                      <a:pt x="1816876" y="559857"/>
                      <a:pt x="1811240" y="560865"/>
                    </a:cubicBezTo>
                    <a:cubicBezTo>
                      <a:pt x="1772071" y="567691"/>
                      <a:pt x="1625607" y="594446"/>
                      <a:pt x="1549191" y="663990"/>
                    </a:cubicBezTo>
                    <a:cubicBezTo>
                      <a:pt x="1427282" y="774949"/>
                      <a:pt x="1357051" y="917289"/>
                      <a:pt x="1331350" y="1080750"/>
                    </a:cubicBezTo>
                    <a:cubicBezTo>
                      <a:pt x="1327044" y="1107963"/>
                      <a:pt x="1327365" y="1108283"/>
                      <a:pt x="1355723" y="1107047"/>
                    </a:cubicBezTo>
                    <a:cubicBezTo>
                      <a:pt x="1367772" y="1106542"/>
                      <a:pt x="1486702" y="1099900"/>
                      <a:pt x="1501225" y="1099487"/>
                    </a:cubicBezTo>
                    <a:cubicBezTo>
                      <a:pt x="1535218" y="1098525"/>
                      <a:pt x="1535218" y="1098434"/>
                      <a:pt x="1537371" y="1131511"/>
                    </a:cubicBezTo>
                    <a:cubicBezTo>
                      <a:pt x="1538471" y="1252823"/>
                      <a:pt x="1539616" y="1374090"/>
                      <a:pt x="1540715" y="1495403"/>
                    </a:cubicBezTo>
                    <a:cubicBezTo>
                      <a:pt x="1539112" y="1496777"/>
                      <a:pt x="1537508" y="1498197"/>
                      <a:pt x="1535951" y="1499572"/>
                    </a:cubicBezTo>
                    <a:cubicBezTo>
                      <a:pt x="1511258" y="1499113"/>
                      <a:pt x="1486564" y="1498564"/>
                      <a:pt x="1461871" y="1498289"/>
                    </a:cubicBezTo>
                    <a:cubicBezTo>
                      <a:pt x="1458481" y="1498243"/>
                      <a:pt x="1452846" y="1495998"/>
                      <a:pt x="1452663" y="1502000"/>
                    </a:cubicBezTo>
                    <a:cubicBezTo>
                      <a:pt x="1452617" y="1504336"/>
                      <a:pt x="1456832" y="1506764"/>
                      <a:pt x="1459123" y="1509146"/>
                    </a:cubicBezTo>
                    <a:cubicBezTo>
                      <a:pt x="1471263" y="1530129"/>
                      <a:pt x="1487664" y="1547583"/>
                      <a:pt x="1504706" y="1564534"/>
                    </a:cubicBezTo>
                    <a:cubicBezTo>
                      <a:pt x="1507730" y="1570627"/>
                      <a:pt x="1513457" y="1569253"/>
                      <a:pt x="1518588" y="1569574"/>
                    </a:cubicBezTo>
                    <a:cubicBezTo>
                      <a:pt x="1543098" y="1571085"/>
                      <a:pt x="1545251" y="1574521"/>
                      <a:pt x="1537142" y="1599169"/>
                    </a:cubicBezTo>
                    <a:cubicBezTo>
                      <a:pt x="1527246" y="1592618"/>
                      <a:pt x="1522161" y="1580706"/>
                      <a:pt x="1510799" y="1575758"/>
                    </a:cubicBezTo>
                    <a:cubicBezTo>
                      <a:pt x="1502232" y="1566687"/>
                      <a:pt x="1491375" y="1571773"/>
                      <a:pt x="1481479" y="1571085"/>
                    </a:cubicBezTo>
                    <a:cubicBezTo>
                      <a:pt x="1463566" y="1566642"/>
                      <a:pt x="1313850" y="1567741"/>
                      <a:pt x="1265334" y="1567100"/>
                    </a:cubicBezTo>
                    <a:cubicBezTo>
                      <a:pt x="1235922" y="1566687"/>
                      <a:pt x="1235922" y="1566687"/>
                      <a:pt x="1237617" y="1596603"/>
                    </a:cubicBezTo>
                    <a:cubicBezTo>
                      <a:pt x="1238900" y="1612867"/>
                      <a:pt x="1257042" y="1871068"/>
                      <a:pt x="1256813" y="1915415"/>
                    </a:cubicBezTo>
                    <a:cubicBezTo>
                      <a:pt x="1256767" y="1925448"/>
                      <a:pt x="1262127" y="1925632"/>
                      <a:pt x="1269549" y="1925632"/>
                    </a:cubicBezTo>
                    <a:cubicBezTo>
                      <a:pt x="1356410" y="1925632"/>
                      <a:pt x="1443271" y="1925723"/>
                      <a:pt x="1530178" y="1926044"/>
                    </a:cubicBezTo>
                    <a:cubicBezTo>
                      <a:pt x="1539204" y="1926090"/>
                      <a:pt x="1543189" y="1924349"/>
                      <a:pt x="1543052" y="1913904"/>
                    </a:cubicBezTo>
                    <a:cubicBezTo>
                      <a:pt x="1541677" y="1820262"/>
                      <a:pt x="1541036" y="1611905"/>
                      <a:pt x="1541769" y="1605903"/>
                    </a:cubicBezTo>
                    <a:cubicBezTo>
                      <a:pt x="1551802" y="1614287"/>
                      <a:pt x="1560965" y="1621892"/>
                      <a:pt x="1570081" y="1629497"/>
                    </a:cubicBezTo>
                    <a:cubicBezTo>
                      <a:pt x="1626156" y="1681861"/>
                      <a:pt x="1774224" y="1748107"/>
                      <a:pt x="1774224" y="1748107"/>
                    </a:cubicBezTo>
                    <a:cubicBezTo>
                      <a:pt x="1841569" y="1778251"/>
                      <a:pt x="1956330" y="1785856"/>
                      <a:pt x="2027661" y="1790117"/>
                    </a:cubicBezTo>
                    <a:cubicBezTo>
                      <a:pt x="2113606" y="1795202"/>
                      <a:pt x="2266163" y="1807205"/>
                      <a:pt x="2349909" y="1828279"/>
                    </a:cubicBezTo>
                    <a:cubicBezTo>
                      <a:pt x="2512132" y="1869144"/>
                      <a:pt x="2627947" y="2131606"/>
                      <a:pt x="2461647" y="2289157"/>
                    </a:cubicBezTo>
                    <a:cubicBezTo>
                      <a:pt x="2422431" y="2326311"/>
                      <a:pt x="2376434" y="2351692"/>
                      <a:pt x="2325582" y="2369421"/>
                    </a:cubicBezTo>
                    <a:cubicBezTo>
                      <a:pt x="2249258" y="2391411"/>
                      <a:pt x="2110124" y="2380142"/>
                      <a:pt x="2083232" y="2374598"/>
                    </a:cubicBezTo>
                    <a:cubicBezTo>
                      <a:pt x="1953765" y="2351875"/>
                      <a:pt x="1828375" y="2320951"/>
                      <a:pt x="1628310" y="2156895"/>
                    </a:cubicBezTo>
                    <a:cubicBezTo>
                      <a:pt x="1610534" y="2142327"/>
                      <a:pt x="1537508" y="2077593"/>
                      <a:pt x="1517900" y="2060138"/>
                    </a:cubicBezTo>
                    <a:cubicBezTo>
                      <a:pt x="1486198" y="2031918"/>
                      <a:pt x="1486244" y="2031780"/>
                      <a:pt x="1455366" y="2059726"/>
                    </a:cubicBezTo>
                    <a:cubicBezTo>
                      <a:pt x="1374460" y="2133027"/>
                      <a:pt x="1293509" y="2206282"/>
                      <a:pt x="1212878" y="2279811"/>
                    </a:cubicBezTo>
                    <a:cubicBezTo>
                      <a:pt x="1208297" y="2283980"/>
                      <a:pt x="1197393" y="2285675"/>
                      <a:pt x="1206556" y="2297862"/>
                    </a:cubicBezTo>
                    <a:cubicBezTo>
                      <a:pt x="1362778" y="2504753"/>
                      <a:pt x="1544884" y="2671420"/>
                      <a:pt x="1799329" y="2793282"/>
                    </a:cubicBezTo>
                    <a:cubicBezTo>
                      <a:pt x="1807576" y="2793786"/>
                      <a:pt x="1804964" y="2787418"/>
                      <a:pt x="1804964" y="2783524"/>
                    </a:cubicBezTo>
                    <a:cubicBezTo>
                      <a:pt x="1804964" y="2730106"/>
                      <a:pt x="1803681" y="2495819"/>
                      <a:pt x="1803269" y="2466316"/>
                    </a:cubicBezTo>
                    <a:cubicBezTo>
                      <a:pt x="1803132" y="2456695"/>
                      <a:pt x="1805880" y="2453488"/>
                      <a:pt x="1815684" y="2453809"/>
                    </a:cubicBezTo>
                    <a:cubicBezTo>
                      <a:pt x="1837125" y="2454450"/>
                      <a:pt x="2286916" y="2458573"/>
                      <a:pt x="2348764" y="2459123"/>
                    </a:cubicBezTo>
                    <a:cubicBezTo>
                      <a:pt x="2355315" y="2471813"/>
                      <a:pt x="2351008" y="2485832"/>
                      <a:pt x="2353620" y="2499026"/>
                    </a:cubicBezTo>
                    <a:cubicBezTo>
                      <a:pt x="2358063" y="2575488"/>
                      <a:pt x="2370204" y="2783387"/>
                      <a:pt x="2371853" y="2810920"/>
                    </a:cubicBezTo>
                    <a:cubicBezTo>
                      <a:pt x="2372220" y="2817059"/>
                      <a:pt x="2372082" y="2822969"/>
                      <a:pt x="2381749" y="2821503"/>
                    </a:cubicBezTo>
                    <a:cubicBezTo>
                      <a:pt x="2413314" y="2816785"/>
                      <a:pt x="2614341" y="2741010"/>
                      <a:pt x="2670141" y="2708987"/>
                    </a:cubicBezTo>
                    <a:cubicBezTo>
                      <a:pt x="2674814" y="2706284"/>
                      <a:pt x="2678708" y="2700465"/>
                      <a:pt x="2686130" y="2703489"/>
                    </a:cubicBezTo>
                    <a:cubicBezTo>
                      <a:pt x="2686130" y="2721677"/>
                      <a:pt x="2686130" y="2739727"/>
                      <a:pt x="2686130" y="2757777"/>
                    </a:cubicBezTo>
                    <a:cubicBezTo>
                      <a:pt x="2685992" y="2767169"/>
                      <a:pt x="2680586" y="3244586"/>
                      <a:pt x="2680266" y="3279403"/>
                    </a:cubicBezTo>
                    <a:lnTo>
                      <a:pt x="2680770" y="3279312"/>
                    </a:lnTo>
                    <a:cubicBezTo>
                      <a:pt x="2679304" y="3280778"/>
                      <a:pt x="2677838" y="3282244"/>
                      <a:pt x="2676372" y="3283710"/>
                    </a:cubicBezTo>
                    <a:lnTo>
                      <a:pt x="2676601" y="3283252"/>
                    </a:lnTo>
                    <a:cubicBezTo>
                      <a:pt x="2667713" y="3283160"/>
                      <a:pt x="2495227" y="3281236"/>
                      <a:pt x="2417849" y="3281419"/>
                    </a:cubicBezTo>
                    <a:cubicBezTo>
                      <a:pt x="2402136" y="3281465"/>
                      <a:pt x="2398104" y="3276884"/>
                      <a:pt x="2397280" y="3261445"/>
                    </a:cubicBezTo>
                    <a:cubicBezTo>
                      <a:pt x="2391140" y="3147462"/>
                      <a:pt x="2377168" y="2878953"/>
                      <a:pt x="2373136" y="2858887"/>
                    </a:cubicBezTo>
                    <a:cubicBezTo>
                      <a:pt x="2369883" y="2823656"/>
                      <a:pt x="2369883" y="2823656"/>
                      <a:pt x="2336394" y="2825443"/>
                    </a:cubicBezTo>
                    <a:cubicBezTo>
                      <a:pt x="2333691" y="2825581"/>
                      <a:pt x="2199139" y="2826130"/>
                      <a:pt x="2134542" y="2827092"/>
                    </a:cubicBezTo>
                    <a:cubicBezTo>
                      <a:pt x="2111911" y="2826588"/>
                      <a:pt x="1859344" y="2806935"/>
                      <a:pt x="1848853" y="2805056"/>
                    </a:cubicBezTo>
                    <a:cubicBezTo>
                      <a:pt x="1804873" y="2797085"/>
                      <a:pt x="1804873" y="2797039"/>
                      <a:pt x="1807713" y="2842577"/>
                    </a:cubicBezTo>
                    <a:cubicBezTo>
                      <a:pt x="1807484" y="2848624"/>
                      <a:pt x="1808721" y="3126755"/>
                      <a:pt x="1810324" y="3259795"/>
                    </a:cubicBezTo>
                    <a:cubicBezTo>
                      <a:pt x="1810508" y="3275784"/>
                      <a:pt x="1806201" y="3280182"/>
                      <a:pt x="1790304" y="3279816"/>
                    </a:cubicBezTo>
                    <a:cubicBezTo>
                      <a:pt x="1751409" y="3278853"/>
                      <a:pt x="1373590" y="3279312"/>
                      <a:pt x="1223598" y="3278991"/>
                    </a:cubicBezTo>
                    <a:cubicBezTo>
                      <a:pt x="1147595" y="3278853"/>
                      <a:pt x="532556" y="3276059"/>
                      <a:pt x="517713" y="3275967"/>
                    </a:cubicBezTo>
                    <a:cubicBezTo>
                      <a:pt x="504290" y="3275876"/>
                      <a:pt x="501174" y="3271844"/>
                      <a:pt x="501083" y="3258879"/>
                    </a:cubicBezTo>
                    <a:cubicBezTo>
                      <a:pt x="500396" y="3142972"/>
                      <a:pt x="480421" y="1365202"/>
                      <a:pt x="480330" y="1338310"/>
                    </a:cubicBezTo>
                    <a:cubicBezTo>
                      <a:pt x="479551" y="1322596"/>
                      <a:pt x="472129" y="1333042"/>
                      <a:pt x="468281" y="1335744"/>
                    </a:cubicBezTo>
                    <a:cubicBezTo>
                      <a:pt x="449635" y="1348893"/>
                      <a:pt x="227076" y="1516202"/>
                      <a:pt x="199726" y="1535397"/>
                    </a:cubicBezTo>
                    <a:cubicBezTo>
                      <a:pt x="184745" y="1547675"/>
                      <a:pt x="180392" y="1548729"/>
                      <a:pt x="170772" y="1539429"/>
                    </a:cubicBezTo>
                    <a:cubicBezTo>
                      <a:pt x="161334" y="1526280"/>
                      <a:pt x="28248" y="1372028"/>
                      <a:pt x="12259" y="1353795"/>
                    </a:cubicBezTo>
                    <a:close/>
                    <a:moveTo>
                      <a:pt x="1431635" y="1496365"/>
                    </a:moveTo>
                    <a:cubicBezTo>
                      <a:pt x="1435346" y="1496410"/>
                      <a:pt x="1441485" y="1496227"/>
                      <a:pt x="1442309" y="1494257"/>
                    </a:cubicBezTo>
                    <a:cubicBezTo>
                      <a:pt x="1444875" y="1488531"/>
                      <a:pt x="1439148" y="1485186"/>
                      <a:pt x="1435712" y="1481475"/>
                    </a:cubicBezTo>
                    <a:cubicBezTo>
                      <a:pt x="1403872" y="1430486"/>
                      <a:pt x="1374002" y="1378534"/>
                      <a:pt x="1353844" y="1321543"/>
                    </a:cubicBezTo>
                    <a:cubicBezTo>
                      <a:pt x="1337672" y="1268812"/>
                      <a:pt x="1326174" y="1215211"/>
                      <a:pt x="1325532" y="1159777"/>
                    </a:cubicBezTo>
                    <a:cubicBezTo>
                      <a:pt x="1326036" y="1146995"/>
                      <a:pt x="1326494" y="1134214"/>
                      <a:pt x="1326998" y="1121432"/>
                    </a:cubicBezTo>
                    <a:cubicBezTo>
                      <a:pt x="1327319" y="1112590"/>
                      <a:pt x="1325074" y="1108146"/>
                      <a:pt x="1314308" y="1109200"/>
                    </a:cubicBezTo>
                    <a:cubicBezTo>
                      <a:pt x="1294562" y="1111124"/>
                      <a:pt x="1274634" y="1111124"/>
                      <a:pt x="1254751" y="1111903"/>
                    </a:cubicBezTo>
                    <a:cubicBezTo>
                      <a:pt x="1203761" y="1113918"/>
                      <a:pt x="1203761" y="1113918"/>
                      <a:pt x="1210679" y="1165137"/>
                    </a:cubicBezTo>
                    <a:cubicBezTo>
                      <a:pt x="1210862" y="1166420"/>
                      <a:pt x="1211687" y="1167611"/>
                      <a:pt x="1212191" y="1168848"/>
                    </a:cubicBezTo>
                    <a:cubicBezTo>
                      <a:pt x="1212741" y="1182042"/>
                      <a:pt x="1224606" y="1385131"/>
                      <a:pt x="1228775" y="1473596"/>
                    </a:cubicBezTo>
                    <a:cubicBezTo>
                      <a:pt x="1229646" y="1492058"/>
                      <a:pt x="1235830" y="1497785"/>
                      <a:pt x="1253606" y="1495952"/>
                    </a:cubicBezTo>
                    <a:cubicBezTo>
                      <a:pt x="1269503" y="1494303"/>
                      <a:pt x="1388342" y="1496044"/>
                      <a:pt x="1431635" y="1496365"/>
                    </a:cubicBezTo>
                    <a:close/>
                    <a:moveTo>
                      <a:pt x="1185940" y="1926135"/>
                    </a:moveTo>
                    <a:cubicBezTo>
                      <a:pt x="1198080" y="1926273"/>
                      <a:pt x="1198355" y="1920546"/>
                      <a:pt x="1197943" y="1911338"/>
                    </a:cubicBezTo>
                    <a:cubicBezTo>
                      <a:pt x="1194461" y="1829379"/>
                      <a:pt x="1185345" y="1608881"/>
                      <a:pt x="1184016" y="1580569"/>
                    </a:cubicBezTo>
                    <a:cubicBezTo>
                      <a:pt x="1186398" y="1570123"/>
                      <a:pt x="1184245" y="1564122"/>
                      <a:pt x="1171509" y="1564534"/>
                    </a:cubicBezTo>
                    <a:cubicBezTo>
                      <a:pt x="1150206" y="1565267"/>
                      <a:pt x="916331" y="1562473"/>
                      <a:pt x="884858" y="1560045"/>
                    </a:cubicBezTo>
                    <a:cubicBezTo>
                      <a:pt x="866349" y="1558624"/>
                      <a:pt x="857874" y="1558808"/>
                      <a:pt x="859615" y="1584142"/>
                    </a:cubicBezTo>
                    <a:cubicBezTo>
                      <a:pt x="864425" y="1654694"/>
                      <a:pt x="864654" y="1917110"/>
                      <a:pt x="873404" y="1924303"/>
                    </a:cubicBezTo>
                    <a:cubicBezTo>
                      <a:pt x="894937" y="1924349"/>
                      <a:pt x="1103294" y="1925173"/>
                      <a:pt x="1185940" y="1926135"/>
                    </a:cubicBezTo>
                    <a:close/>
                    <a:moveTo>
                      <a:pt x="1160835" y="1118042"/>
                    </a:moveTo>
                    <a:cubicBezTo>
                      <a:pt x="1135179" y="1118729"/>
                      <a:pt x="937451" y="1127891"/>
                      <a:pt x="864196" y="1130915"/>
                    </a:cubicBezTo>
                    <a:cubicBezTo>
                      <a:pt x="851460" y="1131419"/>
                      <a:pt x="848482" y="1135313"/>
                      <a:pt x="849032" y="1147362"/>
                    </a:cubicBezTo>
                    <a:cubicBezTo>
                      <a:pt x="850819" y="1185157"/>
                      <a:pt x="855721" y="1402219"/>
                      <a:pt x="857599" y="1472863"/>
                    </a:cubicBezTo>
                    <a:cubicBezTo>
                      <a:pt x="857782" y="1479322"/>
                      <a:pt x="855492" y="1486377"/>
                      <a:pt x="860577" y="1492196"/>
                    </a:cubicBezTo>
                    <a:cubicBezTo>
                      <a:pt x="879864" y="1501679"/>
                      <a:pt x="1082082" y="1493570"/>
                      <a:pt x="1164133" y="1495677"/>
                    </a:cubicBezTo>
                    <a:cubicBezTo>
                      <a:pt x="1178885" y="1496044"/>
                      <a:pt x="1181680" y="1491508"/>
                      <a:pt x="1180992" y="1477765"/>
                    </a:cubicBezTo>
                    <a:cubicBezTo>
                      <a:pt x="1176182" y="1379908"/>
                      <a:pt x="1171143" y="1139253"/>
                      <a:pt x="1160835" y="1118042"/>
                    </a:cubicBezTo>
                    <a:close/>
                  </a:path>
                </a:pathLst>
              </a:custGeom>
              <a:grpFill/>
              <a:ln w="4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169">
                <a:extLst>
                  <a:ext uri="{FF2B5EF4-FFF2-40B4-BE49-F238E27FC236}">
                    <a16:creationId xmlns:a16="http://schemas.microsoft.com/office/drawing/2014/main" id="{E120A7C1-A04E-4C30-8815-B5C7EBE1D509}"/>
                  </a:ext>
                </a:extLst>
              </p:cNvPr>
              <p:cNvSpPr/>
              <p:nvPr/>
            </p:nvSpPr>
            <p:spPr>
              <a:xfrm>
                <a:off x="5682681" y="5039409"/>
                <a:ext cx="273844" cy="1232504"/>
              </a:xfrm>
              <a:custGeom>
                <a:avLst/>
                <a:gdLst>
                  <a:gd name="connsiteX0" fmla="*/ 13711 w 273844"/>
                  <a:gd name="connsiteY0" fmla="*/ 43385 h 1232504"/>
                  <a:gd name="connsiteX1" fmla="*/ 14169 w 273844"/>
                  <a:gd name="connsiteY1" fmla="*/ 27304 h 1232504"/>
                  <a:gd name="connsiteX2" fmla="*/ 18063 w 273844"/>
                  <a:gd name="connsiteY2" fmla="*/ 0 h 1232504"/>
                  <a:gd name="connsiteX3" fmla="*/ 45871 w 273844"/>
                  <a:gd name="connsiteY3" fmla="*/ 10628 h 1232504"/>
                  <a:gd name="connsiteX4" fmla="*/ 49445 w 273844"/>
                  <a:gd name="connsiteY4" fmla="*/ 12003 h 1232504"/>
                  <a:gd name="connsiteX5" fmla="*/ 49445 w 273844"/>
                  <a:gd name="connsiteY5" fmla="*/ 11407 h 1232504"/>
                  <a:gd name="connsiteX6" fmla="*/ 69877 w 273844"/>
                  <a:gd name="connsiteY6" fmla="*/ 23685 h 1232504"/>
                  <a:gd name="connsiteX7" fmla="*/ 69053 w 273844"/>
                  <a:gd name="connsiteY7" fmla="*/ 23823 h 1232504"/>
                  <a:gd name="connsiteX8" fmla="*/ 178500 w 273844"/>
                  <a:gd name="connsiteY8" fmla="*/ 141516 h 1232504"/>
                  <a:gd name="connsiteX9" fmla="*/ 178546 w 273844"/>
                  <a:gd name="connsiteY9" fmla="*/ 140737 h 1232504"/>
                  <a:gd name="connsiteX10" fmla="*/ 183127 w 273844"/>
                  <a:gd name="connsiteY10" fmla="*/ 149029 h 1232504"/>
                  <a:gd name="connsiteX11" fmla="*/ 182531 w 273844"/>
                  <a:gd name="connsiteY11" fmla="*/ 148938 h 1232504"/>
                  <a:gd name="connsiteX12" fmla="*/ 183860 w 273844"/>
                  <a:gd name="connsiteY12" fmla="*/ 152603 h 1232504"/>
                  <a:gd name="connsiteX13" fmla="*/ 223717 w 273844"/>
                  <a:gd name="connsiteY13" fmla="*/ 240793 h 1232504"/>
                  <a:gd name="connsiteX14" fmla="*/ 261650 w 273844"/>
                  <a:gd name="connsiteY14" fmla="*/ 738092 h 1232504"/>
                  <a:gd name="connsiteX15" fmla="*/ 86737 w 273844"/>
                  <a:gd name="connsiteY15" fmla="*/ 1164106 h 1232504"/>
                  <a:gd name="connsiteX16" fmla="*/ 44955 w 273844"/>
                  <a:gd name="connsiteY16" fmla="*/ 1203918 h 1232504"/>
                  <a:gd name="connsiteX17" fmla="*/ 150 w 273844"/>
                  <a:gd name="connsiteY17" fmla="*/ 1232505 h 1232504"/>
                  <a:gd name="connsiteX18" fmla="*/ 196 w 273844"/>
                  <a:gd name="connsiteY18" fmla="*/ 1140009 h 1232504"/>
                  <a:gd name="connsiteX19" fmla="*/ 14444 w 273844"/>
                  <a:gd name="connsiteY19" fmla="*/ 61527 h 1232504"/>
                  <a:gd name="connsiteX20" fmla="*/ 13711 w 273844"/>
                  <a:gd name="connsiteY20" fmla="*/ 43385 h 123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3844" h="1232504">
                    <a:moveTo>
                      <a:pt x="13711" y="43385"/>
                    </a:moveTo>
                    <a:cubicBezTo>
                      <a:pt x="13848" y="38025"/>
                      <a:pt x="14031" y="32665"/>
                      <a:pt x="14169" y="27304"/>
                    </a:cubicBezTo>
                    <a:cubicBezTo>
                      <a:pt x="15451" y="18279"/>
                      <a:pt x="16734" y="9254"/>
                      <a:pt x="18063" y="0"/>
                    </a:cubicBezTo>
                    <a:cubicBezTo>
                      <a:pt x="28921" y="229"/>
                      <a:pt x="36297" y="8384"/>
                      <a:pt x="45871" y="10628"/>
                    </a:cubicBezTo>
                    <a:cubicBezTo>
                      <a:pt x="46879" y="11636"/>
                      <a:pt x="48071" y="12095"/>
                      <a:pt x="49445" y="12003"/>
                    </a:cubicBezTo>
                    <a:cubicBezTo>
                      <a:pt x="49445" y="12003"/>
                      <a:pt x="49445" y="11407"/>
                      <a:pt x="49445" y="11407"/>
                    </a:cubicBezTo>
                    <a:cubicBezTo>
                      <a:pt x="53660" y="19791"/>
                      <a:pt x="61906" y="21578"/>
                      <a:pt x="69877" y="23685"/>
                    </a:cubicBezTo>
                    <a:cubicBezTo>
                      <a:pt x="69877" y="23685"/>
                      <a:pt x="69053" y="23823"/>
                      <a:pt x="69053" y="23823"/>
                    </a:cubicBezTo>
                    <a:cubicBezTo>
                      <a:pt x="112713" y="56350"/>
                      <a:pt x="148034" y="96665"/>
                      <a:pt x="178500" y="141516"/>
                    </a:cubicBezTo>
                    <a:cubicBezTo>
                      <a:pt x="178500" y="141516"/>
                      <a:pt x="178546" y="140737"/>
                      <a:pt x="178546" y="140737"/>
                    </a:cubicBezTo>
                    <a:cubicBezTo>
                      <a:pt x="178546" y="144356"/>
                      <a:pt x="179737" y="147288"/>
                      <a:pt x="183127" y="149029"/>
                    </a:cubicBezTo>
                    <a:lnTo>
                      <a:pt x="182531" y="148938"/>
                    </a:lnTo>
                    <a:cubicBezTo>
                      <a:pt x="182485" y="150358"/>
                      <a:pt x="182898" y="151549"/>
                      <a:pt x="183860" y="152603"/>
                    </a:cubicBezTo>
                    <a:cubicBezTo>
                      <a:pt x="198612" y="181327"/>
                      <a:pt x="213272" y="210098"/>
                      <a:pt x="223717" y="240793"/>
                    </a:cubicBezTo>
                    <a:cubicBezTo>
                      <a:pt x="279242" y="403291"/>
                      <a:pt x="283320" y="570050"/>
                      <a:pt x="261650" y="738092"/>
                    </a:cubicBezTo>
                    <a:cubicBezTo>
                      <a:pt x="241401" y="895184"/>
                      <a:pt x="188854" y="1040091"/>
                      <a:pt x="86737" y="1164106"/>
                    </a:cubicBezTo>
                    <a:cubicBezTo>
                      <a:pt x="72809" y="1177392"/>
                      <a:pt x="58882" y="1190632"/>
                      <a:pt x="44955" y="1203918"/>
                    </a:cubicBezTo>
                    <a:cubicBezTo>
                      <a:pt x="29471" y="1211614"/>
                      <a:pt x="18063" y="1225679"/>
                      <a:pt x="150" y="1232505"/>
                    </a:cubicBezTo>
                    <a:cubicBezTo>
                      <a:pt x="150" y="1201077"/>
                      <a:pt x="-216" y="1170520"/>
                      <a:pt x="196" y="1140009"/>
                    </a:cubicBezTo>
                    <a:cubicBezTo>
                      <a:pt x="4915" y="780514"/>
                      <a:pt x="9725" y="421021"/>
                      <a:pt x="14444" y="61527"/>
                    </a:cubicBezTo>
                    <a:cubicBezTo>
                      <a:pt x="14627" y="55388"/>
                      <a:pt x="14031" y="49386"/>
                      <a:pt x="13711" y="43385"/>
                    </a:cubicBezTo>
                    <a:close/>
                  </a:path>
                </a:pathLst>
              </a:custGeom>
              <a:grpFill/>
              <a:ln w="4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170">
                <a:extLst>
                  <a:ext uri="{FF2B5EF4-FFF2-40B4-BE49-F238E27FC236}">
                    <a16:creationId xmlns:a16="http://schemas.microsoft.com/office/drawing/2014/main" id="{67F52E32-D037-4A86-AF28-CC57C70181D5}"/>
                  </a:ext>
                </a:extLst>
              </p:cNvPr>
              <p:cNvSpPr/>
              <p:nvPr/>
            </p:nvSpPr>
            <p:spPr>
              <a:xfrm>
                <a:off x="5076543" y="3412868"/>
                <a:ext cx="5909" cy="3344"/>
              </a:xfrm>
              <a:custGeom>
                <a:avLst/>
                <a:gdLst>
                  <a:gd name="connsiteX0" fmla="*/ 0 w 5909"/>
                  <a:gd name="connsiteY0" fmla="*/ 0 h 3344"/>
                  <a:gd name="connsiteX1" fmla="*/ 5910 w 5909"/>
                  <a:gd name="connsiteY1" fmla="*/ 0 h 3344"/>
                  <a:gd name="connsiteX2" fmla="*/ 4764 w 5909"/>
                  <a:gd name="connsiteY2" fmla="*/ 3344 h 3344"/>
                  <a:gd name="connsiteX3" fmla="*/ 0 w 5909"/>
                  <a:gd name="connsiteY3" fmla="*/ 0 h 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9" h="3344">
                    <a:moveTo>
                      <a:pt x="0" y="0"/>
                    </a:moveTo>
                    <a:cubicBezTo>
                      <a:pt x="1970" y="0"/>
                      <a:pt x="3940" y="0"/>
                      <a:pt x="5910" y="0"/>
                    </a:cubicBezTo>
                    <a:cubicBezTo>
                      <a:pt x="5543" y="1100"/>
                      <a:pt x="5177" y="2245"/>
                      <a:pt x="4764" y="3344"/>
                    </a:cubicBezTo>
                    <a:cubicBezTo>
                      <a:pt x="3207" y="2245"/>
                      <a:pt x="1603" y="1100"/>
                      <a:pt x="0" y="0"/>
                    </a:cubicBezTo>
                    <a:close/>
                  </a:path>
                </a:pathLst>
              </a:custGeom>
              <a:grpFill/>
              <a:ln w="4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171">
                <a:extLst>
                  <a:ext uri="{FF2B5EF4-FFF2-40B4-BE49-F238E27FC236}">
                    <a16:creationId xmlns:a16="http://schemas.microsoft.com/office/drawing/2014/main" id="{7B9E95A7-16A8-4669-B406-6308316D8946}"/>
                  </a:ext>
                </a:extLst>
              </p:cNvPr>
              <p:cNvSpPr/>
              <p:nvPr/>
            </p:nvSpPr>
            <p:spPr>
              <a:xfrm>
                <a:off x="4839845" y="3545862"/>
                <a:ext cx="1272151" cy="1559396"/>
              </a:xfrm>
              <a:custGeom>
                <a:avLst/>
                <a:gdLst>
                  <a:gd name="connsiteX0" fmla="*/ 1259839 w 1272151"/>
                  <a:gd name="connsiteY0" fmla="*/ 1355696 h 1559396"/>
                  <a:gd name="connsiteX1" fmla="*/ 1038058 w 1272151"/>
                  <a:gd name="connsiteY1" fmla="*/ 1166443 h 1559396"/>
                  <a:gd name="connsiteX2" fmla="*/ 1028621 w 1272151"/>
                  <a:gd name="connsiteY2" fmla="*/ 1158334 h 1559396"/>
                  <a:gd name="connsiteX3" fmla="*/ 1055009 w 1272151"/>
                  <a:gd name="connsiteY3" fmla="*/ 1132495 h 1559396"/>
                  <a:gd name="connsiteX4" fmla="*/ 1061652 w 1272151"/>
                  <a:gd name="connsiteY4" fmla="*/ 1100518 h 1559396"/>
                  <a:gd name="connsiteX5" fmla="*/ 813163 w 1272151"/>
                  <a:gd name="connsiteY5" fmla="*/ 723294 h 1559396"/>
                  <a:gd name="connsiteX6" fmla="*/ 442353 w 1272151"/>
                  <a:gd name="connsiteY6" fmla="*/ 637716 h 1559396"/>
                  <a:gd name="connsiteX7" fmla="*/ 430533 w 1272151"/>
                  <a:gd name="connsiteY7" fmla="*/ 626400 h 1559396"/>
                  <a:gd name="connsiteX8" fmla="*/ 415552 w 1272151"/>
                  <a:gd name="connsiteY8" fmla="*/ 0 h 1559396"/>
                  <a:gd name="connsiteX9" fmla="*/ 1816 w 1272151"/>
                  <a:gd name="connsiteY9" fmla="*/ 0 h 1559396"/>
                  <a:gd name="connsiteX10" fmla="*/ 487 w 1272151"/>
                  <a:gd name="connsiteY10" fmla="*/ 3482 h 1559396"/>
                  <a:gd name="connsiteX11" fmla="*/ 3099 w 1272151"/>
                  <a:gd name="connsiteY11" fmla="*/ 287843 h 1559396"/>
                  <a:gd name="connsiteX12" fmla="*/ 15926 w 1272151"/>
                  <a:gd name="connsiteY12" fmla="*/ 298105 h 1559396"/>
                  <a:gd name="connsiteX13" fmla="*/ 19179 w 1272151"/>
                  <a:gd name="connsiteY13" fmla="*/ 299708 h 1559396"/>
                  <a:gd name="connsiteX14" fmla="*/ 428013 w 1272151"/>
                  <a:gd name="connsiteY14" fmla="*/ 646970 h 1559396"/>
                  <a:gd name="connsiteX15" fmla="*/ 451928 w 1272151"/>
                  <a:gd name="connsiteY15" fmla="*/ 670884 h 1559396"/>
                  <a:gd name="connsiteX16" fmla="*/ 1016389 w 1272151"/>
                  <a:gd name="connsiteY16" fmla="*/ 1147797 h 1559396"/>
                  <a:gd name="connsiteX17" fmla="*/ 1017626 w 1272151"/>
                  <a:gd name="connsiteY17" fmla="*/ 1170062 h 1559396"/>
                  <a:gd name="connsiteX18" fmla="*/ 856960 w 1272151"/>
                  <a:gd name="connsiteY18" fmla="*/ 1331186 h 1559396"/>
                  <a:gd name="connsiteX19" fmla="*/ 820768 w 1272151"/>
                  <a:gd name="connsiteY19" fmla="*/ 1369531 h 1559396"/>
                  <a:gd name="connsiteX20" fmla="*/ 638020 w 1272151"/>
                  <a:gd name="connsiteY20" fmla="*/ 1092042 h 1559396"/>
                  <a:gd name="connsiteX21" fmla="*/ 426456 w 1272151"/>
                  <a:gd name="connsiteY21" fmla="*/ 1015764 h 1559396"/>
                  <a:gd name="connsiteX22" fmla="*/ 98802 w 1272151"/>
                  <a:gd name="connsiteY22" fmla="*/ 1083246 h 1559396"/>
                  <a:gd name="connsiteX23" fmla="*/ 59723 w 1272151"/>
                  <a:gd name="connsiteY23" fmla="*/ 1205292 h 1559396"/>
                  <a:gd name="connsiteX24" fmla="*/ 355308 w 1272151"/>
                  <a:gd name="connsiteY24" fmla="*/ 1399264 h 1559396"/>
                  <a:gd name="connsiteX25" fmla="*/ 662301 w 1272151"/>
                  <a:gd name="connsiteY25" fmla="*/ 1443153 h 1559396"/>
                  <a:gd name="connsiteX26" fmla="*/ 846423 w 1272151"/>
                  <a:gd name="connsiteY26" fmla="*/ 1485117 h 1559396"/>
                  <a:gd name="connsiteX27" fmla="*/ 860213 w 1272151"/>
                  <a:gd name="connsiteY27" fmla="*/ 1475771 h 1559396"/>
                  <a:gd name="connsiteX28" fmla="*/ 860029 w 1272151"/>
                  <a:gd name="connsiteY28" fmla="*/ 1379060 h 1559396"/>
                  <a:gd name="connsiteX29" fmla="*/ 1078007 w 1272151"/>
                  <a:gd name="connsiteY29" fmla="*/ 1554432 h 1559396"/>
                  <a:gd name="connsiteX30" fmla="*/ 1094591 w 1272151"/>
                  <a:gd name="connsiteY30" fmla="*/ 1556310 h 1559396"/>
                  <a:gd name="connsiteX31" fmla="*/ 1094591 w 1272151"/>
                  <a:gd name="connsiteY31" fmla="*/ 1557089 h 1559396"/>
                  <a:gd name="connsiteX32" fmla="*/ 1107007 w 1272151"/>
                  <a:gd name="connsiteY32" fmla="*/ 1542796 h 1559396"/>
                  <a:gd name="connsiteX33" fmla="*/ 1268680 w 1272151"/>
                  <a:gd name="connsiteY33" fmla="*/ 1375166 h 1559396"/>
                  <a:gd name="connsiteX34" fmla="*/ 1259839 w 1272151"/>
                  <a:gd name="connsiteY34" fmla="*/ 1355696 h 155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72151" h="1559396">
                    <a:moveTo>
                      <a:pt x="1259839" y="1355696"/>
                    </a:moveTo>
                    <a:cubicBezTo>
                      <a:pt x="1186126" y="1292336"/>
                      <a:pt x="1112046" y="1229435"/>
                      <a:pt x="1038058" y="1166443"/>
                    </a:cubicBezTo>
                    <a:cubicBezTo>
                      <a:pt x="1035126" y="1163923"/>
                      <a:pt x="1032194" y="1161403"/>
                      <a:pt x="1028621" y="1158334"/>
                    </a:cubicBezTo>
                    <a:cubicBezTo>
                      <a:pt x="1037829" y="1149309"/>
                      <a:pt x="1046396" y="1140925"/>
                      <a:pt x="1055009" y="1132495"/>
                    </a:cubicBezTo>
                    <a:cubicBezTo>
                      <a:pt x="1068570" y="1124157"/>
                      <a:pt x="1068157" y="1114170"/>
                      <a:pt x="1061652" y="1100518"/>
                    </a:cubicBezTo>
                    <a:cubicBezTo>
                      <a:pt x="999530" y="970547"/>
                      <a:pt x="930398" y="812904"/>
                      <a:pt x="813163" y="723294"/>
                    </a:cubicBezTo>
                    <a:cubicBezTo>
                      <a:pt x="707656" y="642664"/>
                      <a:pt x="569575" y="636296"/>
                      <a:pt x="442353" y="637716"/>
                    </a:cubicBezTo>
                    <a:cubicBezTo>
                      <a:pt x="433832" y="637807"/>
                      <a:pt x="430442" y="635196"/>
                      <a:pt x="430533" y="626400"/>
                    </a:cubicBezTo>
                    <a:cubicBezTo>
                      <a:pt x="430717" y="606288"/>
                      <a:pt x="416835" y="41644"/>
                      <a:pt x="415552" y="0"/>
                    </a:cubicBezTo>
                    <a:lnTo>
                      <a:pt x="1816" y="0"/>
                    </a:lnTo>
                    <a:cubicBezTo>
                      <a:pt x="1358" y="1145"/>
                      <a:pt x="900" y="2336"/>
                      <a:pt x="487" y="3482"/>
                    </a:cubicBezTo>
                    <a:cubicBezTo>
                      <a:pt x="213" y="23823"/>
                      <a:pt x="-1345" y="261912"/>
                      <a:pt x="3099" y="287843"/>
                    </a:cubicBezTo>
                    <a:cubicBezTo>
                      <a:pt x="9925" y="288072"/>
                      <a:pt x="12582" y="293523"/>
                      <a:pt x="15926" y="298105"/>
                    </a:cubicBezTo>
                    <a:cubicBezTo>
                      <a:pt x="17301" y="298013"/>
                      <a:pt x="18400" y="298517"/>
                      <a:pt x="19179" y="299708"/>
                    </a:cubicBezTo>
                    <a:cubicBezTo>
                      <a:pt x="58349" y="333152"/>
                      <a:pt x="330936" y="564598"/>
                      <a:pt x="428013" y="646970"/>
                    </a:cubicBezTo>
                    <a:cubicBezTo>
                      <a:pt x="436626" y="654254"/>
                      <a:pt x="441666" y="665203"/>
                      <a:pt x="451928" y="670884"/>
                    </a:cubicBezTo>
                    <a:cubicBezTo>
                      <a:pt x="480927" y="688293"/>
                      <a:pt x="934567" y="1078757"/>
                      <a:pt x="1016389" y="1147797"/>
                    </a:cubicBezTo>
                    <a:cubicBezTo>
                      <a:pt x="1026239" y="1156089"/>
                      <a:pt x="1027934" y="1161174"/>
                      <a:pt x="1017626" y="1170062"/>
                    </a:cubicBezTo>
                    <a:cubicBezTo>
                      <a:pt x="1004981" y="1180919"/>
                      <a:pt x="857143" y="1329903"/>
                      <a:pt x="856960" y="1331186"/>
                    </a:cubicBezTo>
                    <a:cubicBezTo>
                      <a:pt x="845598" y="1343235"/>
                      <a:pt x="834191" y="1355329"/>
                      <a:pt x="820768" y="1369531"/>
                    </a:cubicBezTo>
                    <a:cubicBezTo>
                      <a:pt x="810460" y="1320878"/>
                      <a:pt x="772389" y="1175239"/>
                      <a:pt x="638020" y="1092042"/>
                    </a:cubicBezTo>
                    <a:cubicBezTo>
                      <a:pt x="606776" y="1077337"/>
                      <a:pt x="497512" y="1030928"/>
                      <a:pt x="426456" y="1015764"/>
                    </a:cubicBezTo>
                    <a:cubicBezTo>
                      <a:pt x="284482" y="996568"/>
                      <a:pt x="155610" y="1030928"/>
                      <a:pt x="98802" y="1083246"/>
                    </a:cubicBezTo>
                    <a:cubicBezTo>
                      <a:pt x="62106" y="1117011"/>
                      <a:pt x="45613" y="1155906"/>
                      <a:pt x="59723" y="1205292"/>
                    </a:cubicBezTo>
                    <a:cubicBezTo>
                      <a:pt x="117860" y="1322985"/>
                      <a:pt x="217503" y="1376266"/>
                      <a:pt x="355308" y="1399264"/>
                    </a:cubicBezTo>
                    <a:cubicBezTo>
                      <a:pt x="355308" y="1399264"/>
                      <a:pt x="567651" y="1431333"/>
                      <a:pt x="662301" y="1443153"/>
                    </a:cubicBezTo>
                    <a:cubicBezTo>
                      <a:pt x="725156" y="1451032"/>
                      <a:pt x="787416" y="1460928"/>
                      <a:pt x="846423" y="1485117"/>
                    </a:cubicBezTo>
                    <a:cubicBezTo>
                      <a:pt x="857647" y="1489699"/>
                      <a:pt x="860350" y="1487225"/>
                      <a:pt x="860213" y="1475771"/>
                    </a:cubicBezTo>
                    <a:cubicBezTo>
                      <a:pt x="859754" y="1443565"/>
                      <a:pt x="860029" y="1411313"/>
                      <a:pt x="860029" y="1379060"/>
                    </a:cubicBezTo>
                    <a:cubicBezTo>
                      <a:pt x="868413" y="1377549"/>
                      <a:pt x="1062385" y="1543071"/>
                      <a:pt x="1078007" y="1554432"/>
                    </a:cubicBezTo>
                    <a:cubicBezTo>
                      <a:pt x="1083871" y="1558693"/>
                      <a:pt x="1088269" y="1562129"/>
                      <a:pt x="1094591" y="1556310"/>
                    </a:cubicBezTo>
                    <a:lnTo>
                      <a:pt x="1094591" y="1557089"/>
                    </a:lnTo>
                    <a:cubicBezTo>
                      <a:pt x="1094637" y="1554341"/>
                      <a:pt x="1105587" y="1544903"/>
                      <a:pt x="1107007" y="1542796"/>
                    </a:cubicBezTo>
                    <a:cubicBezTo>
                      <a:pt x="1160883" y="1486904"/>
                      <a:pt x="1214804" y="1431058"/>
                      <a:pt x="1268680" y="1375166"/>
                    </a:cubicBezTo>
                    <a:cubicBezTo>
                      <a:pt x="1278439" y="1363026"/>
                      <a:pt x="1265061" y="1360185"/>
                      <a:pt x="1259839" y="1355696"/>
                    </a:cubicBezTo>
                    <a:close/>
                  </a:path>
                </a:pathLst>
              </a:custGeom>
              <a:grpFill/>
              <a:ln w="4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Block Arc 11">
              <a:extLst>
                <a:ext uri="{FF2B5EF4-FFF2-40B4-BE49-F238E27FC236}">
                  <a16:creationId xmlns:a16="http://schemas.microsoft.com/office/drawing/2014/main" id="{8D35A0C0-A045-46DD-82DF-F2F090F99191}"/>
                </a:ext>
              </a:extLst>
            </p:cNvPr>
            <p:cNvSpPr/>
            <p:nvPr/>
          </p:nvSpPr>
          <p:spPr>
            <a:xfrm rot="20589104">
              <a:off x="5662152" y="2808222"/>
              <a:ext cx="279043" cy="454038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11">
              <a:extLst>
                <a:ext uri="{FF2B5EF4-FFF2-40B4-BE49-F238E27FC236}">
                  <a16:creationId xmlns:a16="http://schemas.microsoft.com/office/drawing/2014/main" id="{FE9A0E3D-80A7-4AF2-A41C-ABC6F16C87E8}"/>
                </a:ext>
              </a:extLst>
            </p:cNvPr>
            <p:cNvSpPr/>
            <p:nvPr/>
          </p:nvSpPr>
          <p:spPr>
            <a:xfrm rot="20589104">
              <a:off x="5960300" y="2625558"/>
              <a:ext cx="163018" cy="26525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11">
              <a:extLst>
                <a:ext uri="{FF2B5EF4-FFF2-40B4-BE49-F238E27FC236}">
                  <a16:creationId xmlns:a16="http://schemas.microsoft.com/office/drawing/2014/main" id="{6A810656-1C9C-4577-845E-D60DB9E359D9}"/>
                </a:ext>
              </a:extLst>
            </p:cNvPr>
            <p:cNvSpPr/>
            <p:nvPr/>
          </p:nvSpPr>
          <p:spPr>
            <a:xfrm rot="20589104">
              <a:off x="5363578" y="2878098"/>
              <a:ext cx="163018" cy="26525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11">
              <a:extLst>
                <a:ext uri="{FF2B5EF4-FFF2-40B4-BE49-F238E27FC236}">
                  <a16:creationId xmlns:a16="http://schemas.microsoft.com/office/drawing/2014/main" id="{D021B29D-BBF9-4581-BD8E-65893A30865D}"/>
                </a:ext>
              </a:extLst>
            </p:cNvPr>
            <p:cNvSpPr/>
            <p:nvPr/>
          </p:nvSpPr>
          <p:spPr>
            <a:xfrm rot="20589104">
              <a:off x="5374838" y="2433037"/>
              <a:ext cx="203502" cy="331124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1">
              <a:extLst>
                <a:ext uri="{FF2B5EF4-FFF2-40B4-BE49-F238E27FC236}">
                  <a16:creationId xmlns:a16="http://schemas.microsoft.com/office/drawing/2014/main" id="{E560FC16-D447-41DA-8B7A-20225722190E}"/>
                </a:ext>
              </a:extLst>
            </p:cNvPr>
            <p:cNvSpPr/>
            <p:nvPr/>
          </p:nvSpPr>
          <p:spPr>
            <a:xfrm rot="20589104">
              <a:off x="4968217" y="2324109"/>
              <a:ext cx="260254" cy="42346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7D851B75-1606-4314-A832-92DF088EF795}"/>
                </a:ext>
              </a:extLst>
            </p:cNvPr>
            <p:cNvSpPr/>
            <p:nvPr/>
          </p:nvSpPr>
          <p:spPr>
            <a:xfrm rot="20589104">
              <a:off x="5656866" y="2151716"/>
              <a:ext cx="205836" cy="33492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550F8FB8-6B59-4F18-A973-83796AD6944C}"/>
                </a:ext>
              </a:extLst>
            </p:cNvPr>
            <p:cNvSpPr/>
            <p:nvPr/>
          </p:nvSpPr>
          <p:spPr>
            <a:xfrm rot="20589104">
              <a:off x="5185534" y="2057533"/>
              <a:ext cx="163018" cy="26525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Block Arc 11">
              <a:extLst>
                <a:ext uri="{FF2B5EF4-FFF2-40B4-BE49-F238E27FC236}">
                  <a16:creationId xmlns:a16="http://schemas.microsoft.com/office/drawing/2014/main" id="{5B291968-574F-4828-86EA-DD632D3C26F3}"/>
                </a:ext>
              </a:extLst>
            </p:cNvPr>
            <p:cNvSpPr/>
            <p:nvPr/>
          </p:nvSpPr>
          <p:spPr>
            <a:xfrm rot="20589104">
              <a:off x="5371983" y="1786188"/>
              <a:ext cx="163018" cy="26525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Block Arc 11">
              <a:extLst>
                <a:ext uri="{FF2B5EF4-FFF2-40B4-BE49-F238E27FC236}">
                  <a16:creationId xmlns:a16="http://schemas.microsoft.com/office/drawing/2014/main" id="{1D1E9130-0513-4C4F-93AC-6216E6E1BD51}"/>
                </a:ext>
              </a:extLst>
            </p:cNvPr>
            <p:cNvSpPr/>
            <p:nvPr/>
          </p:nvSpPr>
          <p:spPr>
            <a:xfrm rot="20589104">
              <a:off x="4986706" y="1764404"/>
              <a:ext cx="129201" cy="2102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B9D04A8-FB61-48A0-9710-8393A0387534}"/>
              </a:ext>
            </a:extLst>
          </p:cNvPr>
          <p:cNvGrpSpPr/>
          <p:nvPr/>
        </p:nvGrpSpPr>
        <p:grpSpPr>
          <a:xfrm>
            <a:off x="38548" y="2438757"/>
            <a:ext cx="3486618" cy="3303483"/>
            <a:chOff x="4194778" y="2526050"/>
            <a:chExt cx="3889454" cy="3685160"/>
          </a:xfrm>
        </p:grpSpPr>
        <p:sp>
          <p:nvSpPr>
            <p:cNvPr id="20" name="Freeform: Shape 22">
              <a:extLst>
                <a:ext uri="{FF2B5EF4-FFF2-40B4-BE49-F238E27FC236}">
                  <a16:creationId xmlns:a16="http://schemas.microsoft.com/office/drawing/2014/main" id="{11094313-F061-471A-95FE-056FFAA50C8D}"/>
                </a:ext>
              </a:extLst>
            </p:cNvPr>
            <p:cNvSpPr/>
            <p:nvPr/>
          </p:nvSpPr>
          <p:spPr>
            <a:xfrm>
              <a:off x="6436653" y="4184246"/>
              <a:ext cx="1574271" cy="1383759"/>
            </a:xfrm>
            <a:custGeom>
              <a:avLst/>
              <a:gdLst>
                <a:gd name="connsiteX0" fmla="*/ 3881160 w 6010024"/>
                <a:gd name="connsiteY0" fmla="*/ 3701332 h 5282721"/>
                <a:gd name="connsiteX1" fmla="*/ 3881160 w 6010024"/>
                <a:gd name="connsiteY1" fmla="*/ 4106539 h 5282721"/>
                <a:gd name="connsiteX2" fmla="*/ 3881160 w 6010024"/>
                <a:gd name="connsiteY2" fmla="*/ 4106540 h 5282721"/>
                <a:gd name="connsiteX3" fmla="*/ 4501414 w 6010024"/>
                <a:gd name="connsiteY3" fmla="*/ 4106540 h 5282721"/>
                <a:gd name="connsiteX4" fmla="*/ 4501414 w 6010024"/>
                <a:gd name="connsiteY4" fmla="*/ 4106539 h 5282721"/>
                <a:gd name="connsiteX5" fmla="*/ 4501414 w 6010024"/>
                <a:gd name="connsiteY5" fmla="*/ 3701332 h 5282721"/>
                <a:gd name="connsiteX6" fmla="*/ 3881160 w 6010024"/>
                <a:gd name="connsiteY6" fmla="*/ 3701332 h 5282721"/>
                <a:gd name="connsiteX7" fmla="*/ 749374 w 6010024"/>
                <a:gd name="connsiteY7" fmla="*/ 3701332 h 5282721"/>
                <a:gd name="connsiteX8" fmla="*/ 749374 w 6010024"/>
                <a:gd name="connsiteY8" fmla="*/ 4107478 h 5282721"/>
                <a:gd name="connsiteX9" fmla="*/ 749374 w 6010024"/>
                <a:gd name="connsiteY9" fmla="*/ 4107479 h 5282721"/>
                <a:gd name="connsiteX10" fmla="*/ 1370097 w 6010024"/>
                <a:gd name="connsiteY10" fmla="*/ 4107479 h 5282721"/>
                <a:gd name="connsiteX11" fmla="*/ 1370097 w 6010024"/>
                <a:gd name="connsiteY11" fmla="*/ 4107478 h 5282721"/>
                <a:gd name="connsiteX12" fmla="*/ 1370097 w 6010024"/>
                <a:gd name="connsiteY12" fmla="*/ 3701332 h 5282721"/>
                <a:gd name="connsiteX13" fmla="*/ 749374 w 6010024"/>
                <a:gd name="connsiteY13" fmla="*/ 3701332 h 5282721"/>
                <a:gd name="connsiteX14" fmla="*/ 1453203 w 6010024"/>
                <a:gd name="connsiteY14" fmla="*/ 3700862 h 5282721"/>
                <a:gd name="connsiteX15" fmla="*/ 1453203 w 6010024"/>
                <a:gd name="connsiteY15" fmla="*/ 4107477 h 5282721"/>
                <a:gd name="connsiteX16" fmla="*/ 1453204 w 6010024"/>
                <a:gd name="connsiteY16" fmla="*/ 4107477 h 5282721"/>
                <a:gd name="connsiteX17" fmla="*/ 1453204 w 6010024"/>
                <a:gd name="connsiteY17" fmla="*/ 4107479 h 5282721"/>
                <a:gd name="connsiteX18" fmla="*/ 2135906 w 6010024"/>
                <a:gd name="connsiteY18" fmla="*/ 4107479 h 5282721"/>
                <a:gd name="connsiteX19" fmla="*/ 2135906 w 6010024"/>
                <a:gd name="connsiteY19" fmla="*/ 3700863 h 5282721"/>
                <a:gd name="connsiteX20" fmla="*/ 2135903 w 6010024"/>
                <a:gd name="connsiteY20" fmla="*/ 3700863 h 5282721"/>
                <a:gd name="connsiteX21" fmla="*/ 2135903 w 6010024"/>
                <a:gd name="connsiteY21" fmla="*/ 3700862 h 5282721"/>
                <a:gd name="connsiteX22" fmla="*/ 1453203 w 6010024"/>
                <a:gd name="connsiteY22" fmla="*/ 3700862 h 5282721"/>
                <a:gd name="connsiteX23" fmla="*/ 4584052 w 6010024"/>
                <a:gd name="connsiteY23" fmla="*/ 3700391 h 5282721"/>
                <a:gd name="connsiteX24" fmla="*/ 4584052 w 6010024"/>
                <a:gd name="connsiteY24" fmla="*/ 3700393 h 5282721"/>
                <a:gd name="connsiteX25" fmla="*/ 4584051 w 6010024"/>
                <a:gd name="connsiteY25" fmla="*/ 3700393 h 5282721"/>
                <a:gd name="connsiteX26" fmla="*/ 4584051 w 6010024"/>
                <a:gd name="connsiteY26" fmla="*/ 4106540 h 5282721"/>
                <a:gd name="connsiteX27" fmla="*/ 5266283 w 6010024"/>
                <a:gd name="connsiteY27" fmla="*/ 4106540 h 5282721"/>
                <a:gd name="connsiteX28" fmla="*/ 5266283 w 6010024"/>
                <a:gd name="connsiteY28" fmla="*/ 4106537 h 5282721"/>
                <a:gd name="connsiteX29" fmla="*/ 5266283 w 6010024"/>
                <a:gd name="connsiteY29" fmla="*/ 3700393 h 5282721"/>
                <a:gd name="connsiteX30" fmla="*/ 5266283 w 6010024"/>
                <a:gd name="connsiteY30" fmla="*/ 3700391 h 5282721"/>
                <a:gd name="connsiteX31" fmla="*/ 4584052 w 6010024"/>
                <a:gd name="connsiteY31" fmla="*/ 3700391 h 5282721"/>
                <a:gd name="connsiteX32" fmla="*/ 4583581 w 6010024"/>
                <a:gd name="connsiteY32" fmla="*/ 3213017 h 5282721"/>
                <a:gd name="connsiteX33" fmla="*/ 4583581 w 6010024"/>
                <a:gd name="connsiteY33" fmla="*/ 3618224 h 5282721"/>
                <a:gd name="connsiteX34" fmla="*/ 4583583 w 6010024"/>
                <a:gd name="connsiteY34" fmla="*/ 3618224 h 5282721"/>
                <a:gd name="connsiteX35" fmla="*/ 4583583 w 6010024"/>
                <a:gd name="connsiteY35" fmla="*/ 3618225 h 5282721"/>
                <a:gd name="connsiteX36" fmla="*/ 5266753 w 6010024"/>
                <a:gd name="connsiteY36" fmla="*/ 3618225 h 5282721"/>
                <a:gd name="connsiteX37" fmla="*/ 5266753 w 6010024"/>
                <a:gd name="connsiteY37" fmla="*/ 3213018 h 5282721"/>
                <a:gd name="connsiteX38" fmla="*/ 5266751 w 6010024"/>
                <a:gd name="connsiteY38" fmla="*/ 3213018 h 5282721"/>
                <a:gd name="connsiteX39" fmla="*/ 5266751 w 6010024"/>
                <a:gd name="connsiteY39" fmla="*/ 3213017 h 5282721"/>
                <a:gd name="connsiteX40" fmla="*/ 4583581 w 6010024"/>
                <a:gd name="connsiteY40" fmla="*/ 3213017 h 5282721"/>
                <a:gd name="connsiteX41" fmla="*/ 1452735 w 6010024"/>
                <a:gd name="connsiteY41" fmla="*/ 3213017 h 5282721"/>
                <a:gd name="connsiteX42" fmla="*/ 1452735 w 6010024"/>
                <a:gd name="connsiteY42" fmla="*/ 3213018 h 5282721"/>
                <a:gd name="connsiteX43" fmla="*/ 1452735 w 6010024"/>
                <a:gd name="connsiteY43" fmla="*/ 3617754 h 5282721"/>
                <a:gd name="connsiteX44" fmla="*/ 1452735 w 6010024"/>
                <a:gd name="connsiteY44" fmla="*/ 3617755 h 5282721"/>
                <a:gd name="connsiteX45" fmla="*/ 2136375 w 6010024"/>
                <a:gd name="connsiteY45" fmla="*/ 3617755 h 5282721"/>
                <a:gd name="connsiteX46" fmla="*/ 2136375 w 6010024"/>
                <a:gd name="connsiteY46" fmla="*/ 3213018 h 5282721"/>
                <a:gd name="connsiteX47" fmla="*/ 2136374 w 6010024"/>
                <a:gd name="connsiteY47" fmla="*/ 3213018 h 5282721"/>
                <a:gd name="connsiteX48" fmla="*/ 2136374 w 6010024"/>
                <a:gd name="connsiteY48" fmla="*/ 3213017 h 5282721"/>
                <a:gd name="connsiteX49" fmla="*/ 1452735 w 6010024"/>
                <a:gd name="connsiteY49" fmla="*/ 3213017 h 5282721"/>
                <a:gd name="connsiteX50" fmla="*/ 3881160 w 6010024"/>
                <a:gd name="connsiteY50" fmla="*/ 3212546 h 5282721"/>
                <a:gd name="connsiteX51" fmla="*/ 3881160 w 6010024"/>
                <a:gd name="connsiteY51" fmla="*/ 3212549 h 5282721"/>
                <a:gd name="connsiteX52" fmla="*/ 3881160 w 6010024"/>
                <a:gd name="connsiteY52" fmla="*/ 3618222 h 5282721"/>
                <a:gd name="connsiteX53" fmla="*/ 3881160 w 6010024"/>
                <a:gd name="connsiteY53" fmla="*/ 3618225 h 5282721"/>
                <a:gd name="connsiteX54" fmla="*/ 4500005 w 6010024"/>
                <a:gd name="connsiteY54" fmla="*/ 3618225 h 5282721"/>
                <a:gd name="connsiteX55" fmla="*/ 4500005 w 6010024"/>
                <a:gd name="connsiteY55" fmla="*/ 3212549 h 5282721"/>
                <a:gd name="connsiteX56" fmla="*/ 4500003 w 6010024"/>
                <a:gd name="connsiteY56" fmla="*/ 3212549 h 5282721"/>
                <a:gd name="connsiteX57" fmla="*/ 4500003 w 6010024"/>
                <a:gd name="connsiteY57" fmla="*/ 3212546 h 5282721"/>
                <a:gd name="connsiteX58" fmla="*/ 3881160 w 6010024"/>
                <a:gd name="connsiteY58" fmla="*/ 3212546 h 5282721"/>
                <a:gd name="connsiteX59" fmla="*/ 750313 w 6010024"/>
                <a:gd name="connsiteY59" fmla="*/ 3212546 h 5282721"/>
                <a:gd name="connsiteX60" fmla="*/ 750313 w 6010024"/>
                <a:gd name="connsiteY60" fmla="*/ 3212549 h 5282721"/>
                <a:gd name="connsiteX61" fmla="*/ 750313 w 6010024"/>
                <a:gd name="connsiteY61" fmla="*/ 3617753 h 5282721"/>
                <a:gd name="connsiteX62" fmla="*/ 750313 w 6010024"/>
                <a:gd name="connsiteY62" fmla="*/ 3617755 h 5282721"/>
                <a:gd name="connsiteX63" fmla="*/ 1370097 w 6010024"/>
                <a:gd name="connsiteY63" fmla="*/ 3617755 h 5282721"/>
                <a:gd name="connsiteX64" fmla="*/ 1370097 w 6010024"/>
                <a:gd name="connsiteY64" fmla="*/ 3212549 h 5282721"/>
                <a:gd name="connsiteX65" fmla="*/ 1370095 w 6010024"/>
                <a:gd name="connsiteY65" fmla="*/ 3212549 h 5282721"/>
                <a:gd name="connsiteX66" fmla="*/ 1370095 w 6010024"/>
                <a:gd name="connsiteY66" fmla="*/ 3212546 h 5282721"/>
                <a:gd name="connsiteX67" fmla="*/ 750313 w 6010024"/>
                <a:gd name="connsiteY67" fmla="*/ 3212546 h 5282721"/>
                <a:gd name="connsiteX68" fmla="*/ 3021915 w 6010024"/>
                <a:gd name="connsiteY68" fmla="*/ 2927072 h 5282721"/>
                <a:gd name="connsiteX69" fmla="*/ 5616085 w 6010024"/>
                <a:gd name="connsiteY69" fmla="*/ 2927072 h 5282721"/>
                <a:gd name="connsiteX70" fmla="*/ 5663979 w 6010024"/>
                <a:gd name="connsiteY70" fmla="*/ 2974964 h 5282721"/>
                <a:gd name="connsiteX71" fmla="*/ 5662569 w 6010024"/>
                <a:gd name="connsiteY71" fmla="*/ 5282252 h 5282721"/>
                <a:gd name="connsiteX72" fmla="*/ 3549669 w 6010024"/>
                <a:gd name="connsiteY72" fmla="*/ 5282252 h 5282721"/>
                <a:gd name="connsiteX73" fmla="*/ 3550609 w 6010024"/>
                <a:gd name="connsiteY73" fmla="*/ 5265818 h 5282721"/>
                <a:gd name="connsiteX74" fmla="*/ 3550609 w 6010024"/>
                <a:gd name="connsiteY74" fmla="*/ 3630433 h 5282721"/>
                <a:gd name="connsiteX75" fmla="*/ 3550607 w 6010024"/>
                <a:gd name="connsiteY75" fmla="*/ 3630385 h 5282721"/>
                <a:gd name="connsiteX76" fmla="*/ 3550607 w 6010024"/>
                <a:gd name="connsiteY76" fmla="*/ 3629963 h 5282721"/>
                <a:gd name="connsiteX77" fmla="*/ 3549668 w 6010024"/>
                <a:gd name="connsiteY77" fmla="*/ 3607895 h 5282721"/>
                <a:gd name="connsiteX78" fmla="*/ 2535946 w 6010024"/>
                <a:gd name="connsiteY78" fmla="*/ 3607895 h 5282721"/>
                <a:gd name="connsiteX79" fmla="*/ 2535946 w 6010024"/>
                <a:gd name="connsiteY79" fmla="*/ 3634659 h 5282721"/>
                <a:gd name="connsiteX80" fmla="*/ 2535946 w 6010024"/>
                <a:gd name="connsiteY80" fmla="*/ 3986809 h 5282721"/>
                <a:gd name="connsiteX81" fmla="*/ 2535477 w 6010024"/>
                <a:gd name="connsiteY81" fmla="*/ 5282252 h 5282721"/>
                <a:gd name="connsiteX82" fmla="*/ 2535479 w 6010024"/>
                <a:gd name="connsiteY82" fmla="*/ 5282252 h 5282721"/>
                <a:gd name="connsiteX83" fmla="*/ 2535478 w 6010024"/>
                <a:gd name="connsiteY83" fmla="*/ 5282721 h 5282721"/>
                <a:gd name="connsiteX84" fmla="*/ 328672 w 6010024"/>
                <a:gd name="connsiteY84" fmla="*/ 5282721 h 5282721"/>
                <a:gd name="connsiteX85" fmla="*/ 327733 w 6010024"/>
                <a:gd name="connsiteY85" fmla="*/ 5259244 h 5282721"/>
                <a:gd name="connsiteX86" fmla="*/ 327733 w 6010024"/>
                <a:gd name="connsiteY86" fmla="*/ 2953835 h 5282721"/>
                <a:gd name="connsiteX87" fmla="*/ 329142 w 6010024"/>
                <a:gd name="connsiteY87" fmla="*/ 2927541 h 5282721"/>
                <a:gd name="connsiteX88" fmla="*/ 364357 w 6010024"/>
                <a:gd name="connsiteY88" fmla="*/ 2927541 h 5282721"/>
                <a:gd name="connsiteX89" fmla="*/ 3021915 w 6010024"/>
                <a:gd name="connsiteY89" fmla="*/ 2927072 h 5282721"/>
                <a:gd name="connsiteX90" fmla="*/ 2093179 w 6010024"/>
                <a:gd name="connsiteY90" fmla="*/ 1601578 h 5282721"/>
                <a:gd name="connsiteX91" fmla="*/ 2093179 w 6010024"/>
                <a:gd name="connsiteY91" fmla="*/ 2220423 h 5282721"/>
                <a:gd name="connsiteX92" fmla="*/ 2942095 w 6010024"/>
                <a:gd name="connsiteY92" fmla="*/ 2220423 h 5282721"/>
                <a:gd name="connsiteX93" fmla="*/ 2942095 w 6010024"/>
                <a:gd name="connsiteY93" fmla="*/ 1601578 h 5282721"/>
                <a:gd name="connsiteX94" fmla="*/ 2093179 w 6010024"/>
                <a:gd name="connsiteY94" fmla="*/ 1601578 h 5282721"/>
                <a:gd name="connsiteX95" fmla="*/ 3058070 w 6010024"/>
                <a:gd name="connsiteY95" fmla="*/ 1600170 h 5282721"/>
                <a:gd name="connsiteX96" fmla="*/ 3058070 w 6010024"/>
                <a:gd name="connsiteY96" fmla="*/ 2219484 h 5282721"/>
                <a:gd name="connsiteX97" fmla="*/ 3906516 w 6010024"/>
                <a:gd name="connsiteY97" fmla="*/ 2219484 h 5282721"/>
                <a:gd name="connsiteX98" fmla="*/ 3906516 w 6010024"/>
                <a:gd name="connsiteY98" fmla="*/ 1600170 h 5282721"/>
                <a:gd name="connsiteX99" fmla="*/ 3058070 w 6010024"/>
                <a:gd name="connsiteY99" fmla="*/ 1600170 h 5282721"/>
                <a:gd name="connsiteX100" fmla="*/ 4187296 w 6010024"/>
                <a:gd name="connsiteY100" fmla="*/ 1145191 h 5282721"/>
                <a:gd name="connsiteX101" fmla="*/ 4187296 w 6010024"/>
                <a:gd name="connsiteY101" fmla="*/ 2358935 h 5282721"/>
                <a:gd name="connsiteX102" fmla="*/ 1777653 w 6010024"/>
                <a:gd name="connsiteY102" fmla="*/ 2358935 h 5282721"/>
                <a:gd name="connsiteX103" fmla="*/ 1777653 w 6010024"/>
                <a:gd name="connsiteY103" fmla="*/ 1156461 h 5282721"/>
                <a:gd name="connsiteX104" fmla="*/ 1721778 w 6010024"/>
                <a:gd name="connsiteY104" fmla="*/ 1239098 h 5282721"/>
                <a:gd name="connsiteX105" fmla="*/ 1722717 w 6010024"/>
                <a:gd name="connsiteY105" fmla="*/ 2408237 h 5282721"/>
                <a:gd name="connsiteX106" fmla="*/ 1722717 w 6010024"/>
                <a:gd name="connsiteY106" fmla="*/ 2435000 h 5282721"/>
                <a:gd name="connsiteX107" fmla="*/ 4247867 w 6010024"/>
                <a:gd name="connsiteY107" fmla="*/ 2435000 h 5282721"/>
                <a:gd name="connsiteX108" fmla="*/ 4249275 w 6010024"/>
                <a:gd name="connsiteY108" fmla="*/ 2426548 h 5282721"/>
                <a:gd name="connsiteX109" fmla="*/ 4249275 w 6010024"/>
                <a:gd name="connsiteY109" fmla="*/ 1208109 h 5282721"/>
                <a:gd name="connsiteX110" fmla="*/ 4242702 w 6010024"/>
                <a:gd name="connsiteY110" fmla="*/ 1189328 h 5282721"/>
                <a:gd name="connsiteX111" fmla="*/ 4187296 w 6010024"/>
                <a:gd name="connsiteY111" fmla="*/ 1145191 h 5282721"/>
                <a:gd name="connsiteX112" fmla="*/ 3057130 w 6010024"/>
                <a:gd name="connsiteY112" fmla="*/ 1133453 h 5282721"/>
                <a:gd name="connsiteX113" fmla="*/ 3057130 w 6010024"/>
                <a:gd name="connsiteY113" fmla="*/ 1538191 h 5282721"/>
                <a:gd name="connsiteX114" fmla="*/ 3905108 w 6010024"/>
                <a:gd name="connsiteY114" fmla="*/ 1538191 h 5282721"/>
                <a:gd name="connsiteX115" fmla="*/ 3905108 w 6010024"/>
                <a:gd name="connsiteY115" fmla="*/ 1133453 h 5282721"/>
                <a:gd name="connsiteX116" fmla="*/ 3057130 w 6010024"/>
                <a:gd name="connsiteY116" fmla="*/ 1133453 h 5282721"/>
                <a:gd name="connsiteX117" fmla="*/ 2093179 w 6010024"/>
                <a:gd name="connsiteY117" fmla="*/ 1132514 h 5282721"/>
                <a:gd name="connsiteX118" fmla="*/ 2093179 w 6010024"/>
                <a:gd name="connsiteY118" fmla="*/ 1538660 h 5282721"/>
                <a:gd name="connsiteX119" fmla="*/ 2941625 w 6010024"/>
                <a:gd name="connsiteY119" fmla="*/ 1538660 h 5282721"/>
                <a:gd name="connsiteX120" fmla="*/ 2941625 w 6010024"/>
                <a:gd name="connsiteY120" fmla="*/ 1132514 h 5282721"/>
                <a:gd name="connsiteX121" fmla="*/ 2093179 w 6010024"/>
                <a:gd name="connsiteY121" fmla="*/ 1132514 h 5282721"/>
                <a:gd name="connsiteX122" fmla="*/ 2987640 w 6010024"/>
                <a:gd name="connsiteY122" fmla="*/ 69961 h 5282721"/>
                <a:gd name="connsiteX123" fmla="*/ 3098450 w 6010024"/>
                <a:gd name="connsiteY123" fmla="*/ 154007 h 5282721"/>
                <a:gd name="connsiteX124" fmla="*/ 4289186 w 6010024"/>
                <a:gd name="connsiteY124" fmla="*/ 1056452 h 5282721"/>
                <a:gd name="connsiteX125" fmla="*/ 4326279 w 6010024"/>
                <a:gd name="connsiteY125" fmla="*/ 1155054 h 5282721"/>
                <a:gd name="connsiteX126" fmla="*/ 4217817 w 6010024"/>
                <a:gd name="connsiteY126" fmla="*/ 1072885 h 5282721"/>
                <a:gd name="connsiteX127" fmla="*/ 3016282 w 6010024"/>
                <a:gd name="connsiteY127" fmla="*/ 157295 h 5282721"/>
                <a:gd name="connsiteX128" fmla="*/ 2974493 w 6010024"/>
                <a:gd name="connsiteY128" fmla="*/ 156825 h 5282721"/>
                <a:gd name="connsiteX129" fmla="*/ 1685156 w 6010024"/>
                <a:gd name="connsiteY129" fmla="*/ 1139089 h 5282721"/>
                <a:gd name="connsiteX130" fmla="*/ 1664497 w 6010024"/>
                <a:gd name="connsiteY130" fmla="*/ 1154584 h 5282721"/>
                <a:gd name="connsiteX131" fmla="*/ 1697834 w 6010024"/>
                <a:gd name="connsiteY131" fmla="*/ 1059738 h 5282721"/>
                <a:gd name="connsiteX132" fmla="*/ 2975902 w 6010024"/>
                <a:gd name="connsiteY132" fmla="*/ 78413 h 5282721"/>
                <a:gd name="connsiteX133" fmla="*/ 2987640 w 6010024"/>
                <a:gd name="connsiteY133" fmla="*/ 69961 h 5282721"/>
                <a:gd name="connsiteX134" fmla="*/ 2987640 w 6010024"/>
                <a:gd name="connsiteY134" fmla="*/ 9861 h 5282721"/>
                <a:gd name="connsiteX135" fmla="*/ 2971206 w 6010024"/>
                <a:gd name="connsiteY135" fmla="*/ 21599 h 5282721"/>
                <a:gd name="connsiteX136" fmla="*/ 2292261 w 6010024"/>
                <a:gd name="connsiteY136" fmla="*/ 539494 h 5282721"/>
                <a:gd name="connsiteX137" fmla="*/ 1639141 w 6010024"/>
                <a:gd name="connsiteY137" fmla="*/ 1037199 h 5282721"/>
                <a:gd name="connsiteX138" fmla="*/ 1611908 w 6010024"/>
                <a:gd name="connsiteY138" fmla="*/ 1085561 h 5282721"/>
                <a:gd name="connsiteX139" fmla="*/ 1612846 w 6010024"/>
                <a:gd name="connsiteY139" fmla="*/ 1228768 h 5282721"/>
                <a:gd name="connsiteX140" fmla="*/ 1616133 w 6010024"/>
                <a:gd name="connsiteY140" fmla="*/ 1256940 h 5282721"/>
                <a:gd name="connsiteX141" fmla="*/ 2996091 w 6010024"/>
                <a:gd name="connsiteY141" fmla="*/ 233828 h 5282721"/>
                <a:gd name="connsiteX142" fmla="*/ 4372762 w 6010024"/>
                <a:gd name="connsiteY142" fmla="*/ 1269618 h 5282721"/>
                <a:gd name="connsiteX143" fmla="*/ 4373232 w 6010024"/>
                <a:gd name="connsiteY143" fmla="*/ 1095890 h 5282721"/>
                <a:gd name="connsiteX144" fmla="*/ 4337078 w 6010024"/>
                <a:gd name="connsiteY144" fmla="*/ 1020765 h 5282721"/>
                <a:gd name="connsiteX145" fmla="*/ 3199399 w 6010024"/>
                <a:gd name="connsiteY145" fmla="*/ 168562 h 5282721"/>
                <a:gd name="connsiteX146" fmla="*/ 2987640 w 6010024"/>
                <a:gd name="connsiteY146" fmla="*/ 9861 h 5282721"/>
                <a:gd name="connsiteX147" fmla="*/ 2986231 w 6010024"/>
                <a:gd name="connsiteY147" fmla="*/ 0 h 5282721"/>
                <a:gd name="connsiteX148" fmla="*/ 2990926 w 6010024"/>
                <a:gd name="connsiteY148" fmla="*/ 0 h 5282721"/>
                <a:gd name="connsiteX149" fmla="*/ 3006421 w 6010024"/>
                <a:gd name="connsiteY149" fmla="*/ 14086 h 5282721"/>
                <a:gd name="connsiteX150" fmla="*/ 4229554 w 6010024"/>
                <a:gd name="connsiteY150" fmla="*/ 932493 h 5282721"/>
                <a:gd name="connsiteX151" fmla="*/ 4303271 w 6010024"/>
                <a:gd name="connsiteY151" fmla="*/ 956909 h 5282721"/>
                <a:gd name="connsiteX152" fmla="*/ 5174255 w 6010024"/>
                <a:gd name="connsiteY152" fmla="*/ 955030 h 5282721"/>
                <a:gd name="connsiteX153" fmla="*/ 5235764 w 6010024"/>
                <a:gd name="connsiteY153" fmla="*/ 995880 h 5282721"/>
                <a:gd name="connsiteX154" fmla="*/ 5988426 w 6010024"/>
                <a:gd name="connsiteY154" fmla="*/ 2752404 h 5282721"/>
                <a:gd name="connsiteX155" fmla="*/ 6010024 w 6010024"/>
                <a:gd name="connsiteY155" fmla="*/ 2798419 h 5282721"/>
                <a:gd name="connsiteX156" fmla="*/ 6010024 w 6010024"/>
                <a:gd name="connsiteY156" fmla="*/ 2803114 h 5282721"/>
                <a:gd name="connsiteX157" fmla="*/ 5982322 w 6010024"/>
                <a:gd name="connsiteY157" fmla="*/ 2805462 h 5282721"/>
                <a:gd name="connsiteX158" fmla="*/ 27702 w 6010024"/>
                <a:gd name="connsiteY158" fmla="*/ 2805462 h 5282721"/>
                <a:gd name="connsiteX159" fmla="*/ 0 w 6010024"/>
                <a:gd name="connsiteY159" fmla="*/ 2803114 h 5282721"/>
                <a:gd name="connsiteX160" fmla="*/ 0 w 6010024"/>
                <a:gd name="connsiteY160" fmla="*/ 2798419 h 5282721"/>
                <a:gd name="connsiteX161" fmla="*/ 7982 w 6010024"/>
                <a:gd name="connsiteY161" fmla="*/ 2784802 h 5282721"/>
                <a:gd name="connsiteX162" fmla="*/ 775669 w 6010024"/>
                <a:gd name="connsiteY162" fmla="*/ 992124 h 5282721"/>
                <a:gd name="connsiteX163" fmla="*/ 832013 w 6010024"/>
                <a:gd name="connsiteY163" fmla="*/ 955500 h 5282721"/>
                <a:gd name="connsiteX164" fmla="*/ 1686094 w 6010024"/>
                <a:gd name="connsiteY164" fmla="*/ 957848 h 5282721"/>
                <a:gd name="connsiteX165" fmla="*/ 1768262 w 6010024"/>
                <a:gd name="connsiteY165" fmla="*/ 930146 h 5282721"/>
                <a:gd name="connsiteX166" fmla="*/ 2407766 w 6010024"/>
                <a:gd name="connsiteY166" fmla="*/ 441831 h 5282721"/>
                <a:gd name="connsiteX167" fmla="*/ 2986231 w 6010024"/>
                <a:gd name="connsiteY167" fmla="*/ 0 h 528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010024" h="5282721">
                  <a:moveTo>
                    <a:pt x="3881160" y="3701332"/>
                  </a:moveTo>
                  <a:lnTo>
                    <a:pt x="3881160" y="4106539"/>
                  </a:lnTo>
                  <a:lnTo>
                    <a:pt x="3881160" y="4106540"/>
                  </a:lnTo>
                  <a:cubicBezTo>
                    <a:pt x="4088694" y="4106540"/>
                    <a:pt x="4294349" y="4106540"/>
                    <a:pt x="4501414" y="4106540"/>
                  </a:cubicBezTo>
                  <a:lnTo>
                    <a:pt x="4501414" y="4106539"/>
                  </a:lnTo>
                  <a:lnTo>
                    <a:pt x="4501414" y="3701332"/>
                  </a:lnTo>
                  <a:cubicBezTo>
                    <a:pt x="4293880" y="3701332"/>
                    <a:pt x="4087755" y="3701332"/>
                    <a:pt x="3881160" y="3701332"/>
                  </a:cubicBezTo>
                  <a:close/>
                  <a:moveTo>
                    <a:pt x="749374" y="3701332"/>
                  </a:moveTo>
                  <a:lnTo>
                    <a:pt x="749374" y="4107478"/>
                  </a:lnTo>
                  <a:lnTo>
                    <a:pt x="749374" y="4107479"/>
                  </a:lnTo>
                  <a:cubicBezTo>
                    <a:pt x="956908" y="4107479"/>
                    <a:pt x="1163032" y="4107479"/>
                    <a:pt x="1370097" y="4107479"/>
                  </a:cubicBezTo>
                  <a:lnTo>
                    <a:pt x="1370097" y="4107478"/>
                  </a:lnTo>
                  <a:cubicBezTo>
                    <a:pt x="1370097" y="3971783"/>
                    <a:pt x="1370097" y="3837028"/>
                    <a:pt x="1370097" y="3701332"/>
                  </a:cubicBezTo>
                  <a:cubicBezTo>
                    <a:pt x="1163032" y="3701332"/>
                    <a:pt x="956908" y="3701332"/>
                    <a:pt x="749374" y="3701332"/>
                  </a:cubicBezTo>
                  <a:close/>
                  <a:moveTo>
                    <a:pt x="1453203" y="3700862"/>
                  </a:moveTo>
                  <a:cubicBezTo>
                    <a:pt x="1453203" y="3837027"/>
                    <a:pt x="1453203" y="3971782"/>
                    <a:pt x="1453203" y="4107477"/>
                  </a:cubicBezTo>
                  <a:lnTo>
                    <a:pt x="1453204" y="4107477"/>
                  </a:lnTo>
                  <a:lnTo>
                    <a:pt x="1453204" y="4107479"/>
                  </a:lnTo>
                  <a:cubicBezTo>
                    <a:pt x="1681398" y="4107479"/>
                    <a:pt x="1907712" y="4107479"/>
                    <a:pt x="2135906" y="4107479"/>
                  </a:cubicBezTo>
                  <a:cubicBezTo>
                    <a:pt x="2135906" y="3970845"/>
                    <a:pt x="2135906" y="3836089"/>
                    <a:pt x="2135906" y="3700863"/>
                  </a:cubicBezTo>
                  <a:lnTo>
                    <a:pt x="2135903" y="3700863"/>
                  </a:lnTo>
                  <a:lnTo>
                    <a:pt x="2135903" y="3700862"/>
                  </a:lnTo>
                  <a:cubicBezTo>
                    <a:pt x="1907710" y="3700862"/>
                    <a:pt x="1680926" y="3700862"/>
                    <a:pt x="1453203" y="3700862"/>
                  </a:cubicBezTo>
                  <a:close/>
                  <a:moveTo>
                    <a:pt x="4584052" y="3700391"/>
                  </a:moveTo>
                  <a:lnTo>
                    <a:pt x="4584052" y="3700393"/>
                  </a:lnTo>
                  <a:lnTo>
                    <a:pt x="4584051" y="3700393"/>
                  </a:lnTo>
                  <a:cubicBezTo>
                    <a:pt x="4584051" y="3837497"/>
                    <a:pt x="4584051" y="3972254"/>
                    <a:pt x="4584051" y="4106540"/>
                  </a:cubicBezTo>
                  <a:cubicBezTo>
                    <a:pt x="4812714" y="4106540"/>
                    <a:pt x="5039969" y="4106540"/>
                    <a:pt x="5266283" y="4106540"/>
                  </a:cubicBezTo>
                  <a:lnTo>
                    <a:pt x="5266283" y="4106537"/>
                  </a:lnTo>
                  <a:lnTo>
                    <a:pt x="5266283" y="3700393"/>
                  </a:lnTo>
                  <a:lnTo>
                    <a:pt x="5266283" y="3700391"/>
                  </a:lnTo>
                  <a:cubicBezTo>
                    <a:pt x="5038090" y="3700391"/>
                    <a:pt x="4812245" y="3700391"/>
                    <a:pt x="4584052" y="3700391"/>
                  </a:cubicBezTo>
                  <a:close/>
                  <a:moveTo>
                    <a:pt x="4583581" y="3213017"/>
                  </a:moveTo>
                  <a:cubicBezTo>
                    <a:pt x="4583581" y="3348713"/>
                    <a:pt x="4583581" y="3482998"/>
                    <a:pt x="4583581" y="3618224"/>
                  </a:cubicBezTo>
                  <a:lnTo>
                    <a:pt x="4583583" y="3618224"/>
                  </a:lnTo>
                  <a:lnTo>
                    <a:pt x="4583583" y="3618225"/>
                  </a:lnTo>
                  <a:cubicBezTo>
                    <a:pt x="4811305" y="3618225"/>
                    <a:pt x="5037621" y="3618225"/>
                    <a:pt x="5266753" y="3618225"/>
                  </a:cubicBezTo>
                  <a:cubicBezTo>
                    <a:pt x="5266753" y="3482060"/>
                    <a:pt x="5266753" y="3347305"/>
                    <a:pt x="5266753" y="3213018"/>
                  </a:cubicBezTo>
                  <a:lnTo>
                    <a:pt x="5266751" y="3213018"/>
                  </a:lnTo>
                  <a:lnTo>
                    <a:pt x="5266751" y="3213017"/>
                  </a:lnTo>
                  <a:cubicBezTo>
                    <a:pt x="5038089" y="3213017"/>
                    <a:pt x="4810834" y="3213017"/>
                    <a:pt x="4583581" y="3213017"/>
                  </a:cubicBezTo>
                  <a:close/>
                  <a:moveTo>
                    <a:pt x="1452735" y="3213017"/>
                  </a:moveTo>
                  <a:lnTo>
                    <a:pt x="1452735" y="3213018"/>
                  </a:lnTo>
                  <a:lnTo>
                    <a:pt x="1452735" y="3617754"/>
                  </a:lnTo>
                  <a:lnTo>
                    <a:pt x="1452735" y="3617755"/>
                  </a:lnTo>
                  <a:cubicBezTo>
                    <a:pt x="1681398" y="3617755"/>
                    <a:pt x="1908651" y="3617755"/>
                    <a:pt x="2136375" y="3617755"/>
                  </a:cubicBezTo>
                  <a:cubicBezTo>
                    <a:pt x="2136375" y="3482060"/>
                    <a:pt x="2136375" y="3347774"/>
                    <a:pt x="2136375" y="3213018"/>
                  </a:cubicBezTo>
                  <a:lnTo>
                    <a:pt x="2136374" y="3213018"/>
                  </a:lnTo>
                  <a:lnTo>
                    <a:pt x="2136374" y="3213017"/>
                  </a:lnTo>
                  <a:cubicBezTo>
                    <a:pt x="1907711" y="3213017"/>
                    <a:pt x="1679988" y="3213017"/>
                    <a:pt x="1452735" y="3213017"/>
                  </a:cubicBezTo>
                  <a:close/>
                  <a:moveTo>
                    <a:pt x="3881160" y="3212546"/>
                  </a:moveTo>
                  <a:lnTo>
                    <a:pt x="3881160" y="3212549"/>
                  </a:lnTo>
                  <a:lnTo>
                    <a:pt x="3881160" y="3618222"/>
                  </a:lnTo>
                  <a:lnTo>
                    <a:pt x="3881160" y="3618225"/>
                  </a:lnTo>
                  <a:cubicBezTo>
                    <a:pt x="4088694" y="3618225"/>
                    <a:pt x="4294349" y="3618225"/>
                    <a:pt x="4500005" y="3618225"/>
                  </a:cubicBezTo>
                  <a:cubicBezTo>
                    <a:pt x="4500005" y="3482060"/>
                    <a:pt x="4500005" y="3347305"/>
                    <a:pt x="4500005" y="3212549"/>
                  </a:cubicBezTo>
                  <a:lnTo>
                    <a:pt x="4500003" y="3212549"/>
                  </a:lnTo>
                  <a:lnTo>
                    <a:pt x="4500003" y="3212546"/>
                  </a:lnTo>
                  <a:cubicBezTo>
                    <a:pt x="4292939" y="3212546"/>
                    <a:pt x="4087754" y="3212546"/>
                    <a:pt x="3881160" y="3212546"/>
                  </a:cubicBezTo>
                  <a:close/>
                  <a:moveTo>
                    <a:pt x="750313" y="3212546"/>
                  </a:moveTo>
                  <a:lnTo>
                    <a:pt x="750313" y="3212549"/>
                  </a:lnTo>
                  <a:lnTo>
                    <a:pt x="750313" y="3617753"/>
                  </a:lnTo>
                  <a:lnTo>
                    <a:pt x="750313" y="3617755"/>
                  </a:lnTo>
                  <a:cubicBezTo>
                    <a:pt x="957847" y="3617755"/>
                    <a:pt x="1163502" y="3617755"/>
                    <a:pt x="1370097" y="3617755"/>
                  </a:cubicBezTo>
                  <a:cubicBezTo>
                    <a:pt x="1370097" y="3482060"/>
                    <a:pt x="1370097" y="3347774"/>
                    <a:pt x="1370097" y="3212549"/>
                  </a:cubicBezTo>
                  <a:lnTo>
                    <a:pt x="1370095" y="3212549"/>
                  </a:lnTo>
                  <a:lnTo>
                    <a:pt x="1370095" y="3212546"/>
                  </a:lnTo>
                  <a:cubicBezTo>
                    <a:pt x="1163501" y="3212546"/>
                    <a:pt x="957846" y="3212546"/>
                    <a:pt x="750313" y="3212546"/>
                  </a:cubicBezTo>
                  <a:close/>
                  <a:moveTo>
                    <a:pt x="3021915" y="2927072"/>
                  </a:moveTo>
                  <a:cubicBezTo>
                    <a:pt x="3886795" y="2927072"/>
                    <a:pt x="4751205" y="2927072"/>
                    <a:pt x="5616085" y="2927072"/>
                  </a:cubicBezTo>
                  <a:cubicBezTo>
                    <a:pt x="5663979" y="2927072"/>
                    <a:pt x="5663979" y="2927072"/>
                    <a:pt x="5663979" y="2974964"/>
                  </a:cubicBezTo>
                  <a:cubicBezTo>
                    <a:pt x="5663039" y="3744060"/>
                    <a:pt x="5662569" y="4513156"/>
                    <a:pt x="5662569" y="5282252"/>
                  </a:cubicBezTo>
                  <a:cubicBezTo>
                    <a:pt x="4958269" y="5282252"/>
                    <a:pt x="4253969" y="5282252"/>
                    <a:pt x="3549669" y="5282252"/>
                  </a:cubicBezTo>
                  <a:cubicBezTo>
                    <a:pt x="3550139" y="5276617"/>
                    <a:pt x="3550609" y="5271451"/>
                    <a:pt x="3550609" y="5265818"/>
                  </a:cubicBezTo>
                  <a:cubicBezTo>
                    <a:pt x="3550609" y="4720690"/>
                    <a:pt x="3550609" y="4175561"/>
                    <a:pt x="3550609" y="3630433"/>
                  </a:cubicBezTo>
                  <a:lnTo>
                    <a:pt x="3550607" y="3630385"/>
                  </a:lnTo>
                  <a:lnTo>
                    <a:pt x="3550607" y="3629963"/>
                  </a:lnTo>
                  <a:cubicBezTo>
                    <a:pt x="3550607" y="3622920"/>
                    <a:pt x="3550138" y="3615877"/>
                    <a:pt x="3549668" y="3607895"/>
                  </a:cubicBezTo>
                  <a:cubicBezTo>
                    <a:pt x="3211604" y="3607895"/>
                    <a:pt x="2874949" y="3607895"/>
                    <a:pt x="2535946" y="3607895"/>
                  </a:cubicBezTo>
                  <a:cubicBezTo>
                    <a:pt x="2535946" y="3617755"/>
                    <a:pt x="2535946" y="3626207"/>
                    <a:pt x="2535946" y="3634659"/>
                  </a:cubicBezTo>
                  <a:cubicBezTo>
                    <a:pt x="2535946" y="3752042"/>
                    <a:pt x="2535946" y="3869425"/>
                    <a:pt x="2535946" y="3986809"/>
                  </a:cubicBezTo>
                  <a:cubicBezTo>
                    <a:pt x="2535477" y="4418779"/>
                    <a:pt x="2535477" y="4850281"/>
                    <a:pt x="2535477" y="5282252"/>
                  </a:cubicBezTo>
                  <a:lnTo>
                    <a:pt x="2535479" y="5282252"/>
                  </a:lnTo>
                  <a:lnTo>
                    <a:pt x="2535478" y="5282721"/>
                  </a:lnTo>
                  <a:cubicBezTo>
                    <a:pt x="1799720" y="5282721"/>
                    <a:pt x="1064430" y="5282721"/>
                    <a:pt x="328672" y="5282721"/>
                  </a:cubicBezTo>
                  <a:cubicBezTo>
                    <a:pt x="328203" y="5274739"/>
                    <a:pt x="327733" y="5267227"/>
                    <a:pt x="327733" y="5259244"/>
                  </a:cubicBezTo>
                  <a:cubicBezTo>
                    <a:pt x="327733" y="4490618"/>
                    <a:pt x="327733" y="3722461"/>
                    <a:pt x="327733" y="2953835"/>
                  </a:cubicBezTo>
                  <a:cubicBezTo>
                    <a:pt x="327733" y="2945854"/>
                    <a:pt x="328672" y="2937402"/>
                    <a:pt x="329142" y="2927541"/>
                  </a:cubicBezTo>
                  <a:cubicBezTo>
                    <a:pt x="342289" y="2927541"/>
                    <a:pt x="353088" y="2927541"/>
                    <a:pt x="364357" y="2927541"/>
                  </a:cubicBezTo>
                  <a:cubicBezTo>
                    <a:pt x="1250366" y="2927541"/>
                    <a:pt x="2135906" y="2927072"/>
                    <a:pt x="3021915" y="2927072"/>
                  </a:cubicBezTo>
                  <a:close/>
                  <a:moveTo>
                    <a:pt x="2093179" y="1601578"/>
                  </a:moveTo>
                  <a:cubicBezTo>
                    <a:pt x="2093179" y="1809112"/>
                    <a:pt x="2093179" y="2014298"/>
                    <a:pt x="2093179" y="2220423"/>
                  </a:cubicBezTo>
                  <a:cubicBezTo>
                    <a:pt x="2376308" y="2220423"/>
                    <a:pt x="2658027" y="2220423"/>
                    <a:pt x="2942095" y="2220423"/>
                  </a:cubicBezTo>
                  <a:cubicBezTo>
                    <a:pt x="2942095" y="2012889"/>
                    <a:pt x="2942095" y="1807233"/>
                    <a:pt x="2942095" y="1601578"/>
                  </a:cubicBezTo>
                  <a:cubicBezTo>
                    <a:pt x="2658027" y="1601578"/>
                    <a:pt x="2375368" y="1601578"/>
                    <a:pt x="2093179" y="1601578"/>
                  </a:cubicBezTo>
                  <a:close/>
                  <a:moveTo>
                    <a:pt x="3058070" y="1600170"/>
                  </a:moveTo>
                  <a:cubicBezTo>
                    <a:pt x="3058070" y="1808173"/>
                    <a:pt x="3058070" y="2013828"/>
                    <a:pt x="3058070" y="2219484"/>
                  </a:cubicBezTo>
                  <a:cubicBezTo>
                    <a:pt x="3342137" y="2219484"/>
                    <a:pt x="3623857" y="2219484"/>
                    <a:pt x="3906516" y="2219484"/>
                  </a:cubicBezTo>
                  <a:cubicBezTo>
                    <a:pt x="3906516" y="2012420"/>
                    <a:pt x="3906516" y="1806764"/>
                    <a:pt x="3906516" y="1600170"/>
                  </a:cubicBezTo>
                  <a:cubicBezTo>
                    <a:pt x="3621509" y="1600170"/>
                    <a:pt x="3339789" y="1600170"/>
                    <a:pt x="3058070" y="1600170"/>
                  </a:cubicBezTo>
                  <a:close/>
                  <a:moveTo>
                    <a:pt x="4187296" y="1145191"/>
                  </a:moveTo>
                  <a:cubicBezTo>
                    <a:pt x="4187296" y="1554625"/>
                    <a:pt x="4187296" y="1956545"/>
                    <a:pt x="4187296" y="2358935"/>
                  </a:cubicBezTo>
                  <a:cubicBezTo>
                    <a:pt x="3383926" y="2358935"/>
                    <a:pt x="2582432" y="2358935"/>
                    <a:pt x="1777653" y="2358935"/>
                  </a:cubicBezTo>
                  <a:cubicBezTo>
                    <a:pt x="1777653" y="1957484"/>
                    <a:pt x="1777653" y="1557442"/>
                    <a:pt x="1777653" y="1156461"/>
                  </a:cubicBezTo>
                  <a:cubicBezTo>
                    <a:pt x="1735864" y="1170547"/>
                    <a:pt x="1721778" y="1196840"/>
                    <a:pt x="1721778" y="1239098"/>
                  </a:cubicBezTo>
                  <a:cubicBezTo>
                    <a:pt x="1723187" y="1628811"/>
                    <a:pt x="1722717" y="2018523"/>
                    <a:pt x="1722717" y="2408237"/>
                  </a:cubicBezTo>
                  <a:cubicBezTo>
                    <a:pt x="1722717" y="2417158"/>
                    <a:pt x="1722717" y="2426548"/>
                    <a:pt x="1722717" y="2435000"/>
                  </a:cubicBezTo>
                  <a:cubicBezTo>
                    <a:pt x="2566938" y="2435000"/>
                    <a:pt x="3407402" y="2435000"/>
                    <a:pt x="4247867" y="2435000"/>
                  </a:cubicBezTo>
                  <a:cubicBezTo>
                    <a:pt x="4248336" y="2430774"/>
                    <a:pt x="4249275" y="2428426"/>
                    <a:pt x="4249275" y="2426548"/>
                  </a:cubicBezTo>
                  <a:cubicBezTo>
                    <a:pt x="4249275" y="2020402"/>
                    <a:pt x="4249275" y="1614256"/>
                    <a:pt x="4249275" y="1208109"/>
                  </a:cubicBezTo>
                  <a:cubicBezTo>
                    <a:pt x="4249275" y="1202005"/>
                    <a:pt x="4246927" y="1193084"/>
                    <a:pt x="4242702" y="1189328"/>
                  </a:cubicBezTo>
                  <a:cubicBezTo>
                    <a:pt x="4227207" y="1175242"/>
                    <a:pt x="4209834" y="1162565"/>
                    <a:pt x="4187296" y="1145191"/>
                  </a:cubicBezTo>
                  <a:close/>
                  <a:moveTo>
                    <a:pt x="3057130" y="1133453"/>
                  </a:moveTo>
                  <a:cubicBezTo>
                    <a:pt x="3057130" y="1269149"/>
                    <a:pt x="3057130" y="1402966"/>
                    <a:pt x="3057130" y="1538191"/>
                  </a:cubicBezTo>
                  <a:cubicBezTo>
                    <a:pt x="3341668" y="1538191"/>
                    <a:pt x="3623388" y="1538191"/>
                    <a:pt x="3905108" y="1538191"/>
                  </a:cubicBezTo>
                  <a:cubicBezTo>
                    <a:pt x="3905108" y="1402027"/>
                    <a:pt x="3905108" y="1267270"/>
                    <a:pt x="3905108" y="1133453"/>
                  </a:cubicBezTo>
                  <a:cubicBezTo>
                    <a:pt x="3621509" y="1133453"/>
                    <a:pt x="3339320" y="1133453"/>
                    <a:pt x="3057130" y="1133453"/>
                  </a:cubicBezTo>
                  <a:close/>
                  <a:moveTo>
                    <a:pt x="2093179" y="1132514"/>
                  </a:moveTo>
                  <a:cubicBezTo>
                    <a:pt x="2093179" y="1269618"/>
                    <a:pt x="2093179" y="1404374"/>
                    <a:pt x="2093179" y="1538660"/>
                  </a:cubicBezTo>
                  <a:cubicBezTo>
                    <a:pt x="2377246" y="1538660"/>
                    <a:pt x="2659436" y="1538660"/>
                    <a:pt x="2941625" y="1538660"/>
                  </a:cubicBezTo>
                  <a:cubicBezTo>
                    <a:pt x="2941625" y="1402496"/>
                    <a:pt x="2941625" y="1267740"/>
                    <a:pt x="2941625" y="1132514"/>
                  </a:cubicBezTo>
                  <a:cubicBezTo>
                    <a:pt x="2658027" y="1132514"/>
                    <a:pt x="2376777" y="1132514"/>
                    <a:pt x="2093179" y="1132514"/>
                  </a:cubicBezTo>
                  <a:close/>
                  <a:moveTo>
                    <a:pt x="2987640" y="69961"/>
                  </a:moveTo>
                  <a:cubicBezTo>
                    <a:pt x="3024264" y="97663"/>
                    <a:pt x="3061357" y="125835"/>
                    <a:pt x="3098450" y="154007"/>
                  </a:cubicBezTo>
                  <a:cubicBezTo>
                    <a:pt x="3495206" y="454979"/>
                    <a:pt x="3891491" y="756419"/>
                    <a:pt x="4289186" y="1056452"/>
                  </a:cubicBezTo>
                  <a:cubicBezTo>
                    <a:pt x="4323932" y="1082745"/>
                    <a:pt x="4336609" y="1111387"/>
                    <a:pt x="4326279" y="1155054"/>
                  </a:cubicBezTo>
                  <a:cubicBezTo>
                    <a:pt x="4289655" y="1127351"/>
                    <a:pt x="4253502" y="1100118"/>
                    <a:pt x="4217817" y="1072885"/>
                  </a:cubicBezTo>
                  <a:cubicBezTo>
                    <a:pt x="3817305" y="767688"/>
                    <a:pt x="3416324" y="462961"/>
                    <a:pt x="3016282" y="157295"/>
                  </a:cubicBezTo>
                  <a:cubicBezTo>
                    <a:pt x="3000788" y="145556"/>
                    <a:pt x="2990927" y="144617"/>
                    <a:pt x="2974493" y="156825"/>
                  </a:cubicBezTo>
                  <a:cubicBezTo>
                    <a:pt x="2544871" y="484559"/>
                    <a:pt x="2115248" y="811824"/>
                    <a:pt x="1685156" y="1139089"/>
                  </a:cubicBezTo>
                  <a:cubicBezTo>
                    <a:pt x="1679053" y="1143784"/>
                    <a:pt x="1672948" y="1148480"/>
                    <a:pt x="1664497" y="1154584"/>
                  </a:cubicBezTo>
                  <a:cubicBezTo>
                    <a:pt x="1656515" y="1114204"/>
                    <a:pt x="1663088" y="1086032"/>
                    <a:pt x="1697834" y="1059738"/>
                  </a:cubicBezTo>
                  <a:cubicBezTo>
                    <a:pt x="2124639" y="733412"/>
                    <a:pt x="2550036" y="405678"/>
                    <a:pt x="2975902" y="78413"/>
                  </a:cubicBezTo>
                  <a:cubicBezTo>
                    <a:pt x="2979189" y="76065"/>
                    <a:pt x="2982006" y="73717"/>
                    <a:pt x="2987640" y="69961"/>
                  </a:cubicBezTo>
                  <a:close/>
                  <a:moveTo>
                    <a:pt x="2987640" y="9861"/>
                  </a:moveTo>
                  <a:cubicBezTo>
                    <a:pt x="2981066" y="14556"/>
                    <a:pt x="2975901" y="17843"/>
                    <a:pt x="2971206" y="21599"/>
                  </a:cubicBezTo>
                  <a:cubicBezTo>
                    <a:pt x="2744891" y="193918"/>
                    <a:pt x="2518576" y="366706"/>
                    <a:pt x="2292261" y="539494"/>
                  </a:cubicBezTo>
                  <a:cubicBezTo>
                    <a:pt x="2074398" y="705239"/>
                    <a:pt x="1857004" y="871454"/>
                    <a:pt x="1639141" y="1037199"/>
                  </a:cubicBezTo>
                  <a:cubicBezTo>
                    <a:pt x="1622707" y="1049877"/>
                    <a:pt x="1610969" y="1063023"/>
                    <a:pt x="1611908" y="1085561"/>
                  </a:cubicBezTo>
                  <a:cubicBezTo>
                    <a:pt x="1612846" y="1133453"/>
                    <a:pt x="1612377" y="1180876"/>
                    <a:pt x="1612846" y="1228768"/>
                  </a:cubicBezTo>
                  <a:cubicBezTo>
                    <a:pt x="1612846" y="1236750"/>
                    <a:pt x="1614724" y="1244733"/>
                    <a:pt x="1616133" y="1256940"/>
                  </a:cubicBezTo>
                  <a:cubicBezTo>
                    <a:pt x="2085666" y="924042"/>
                    <a:pt x="2534540" y="571422"/>
                    <a:pt x="2996091" y="233828"/>
                  </a:cubicBezTo>
                  <a:cubicBezTo>
                    <a:pt x="3452947" y="578935"/>
                    <a:pt x="3906516" y="927798"/>
                    <a:pt x="4372762" y="1269618"/>
                  </a:cubicBezTo>
                  <a:cubicBezTo>
                    <a:pt x="4372762" y="1206700"/>
                    <a:pt x="4370884" y="1151295"/>
                    <a:pt x="4373232" y="1095890"/>
                  </a:cubicBezTo>
                  <a:cubicBezTo>
                    <a:pt x="4374640" y="1062554"/>
                    <a:pt x="4363842" y="1040955"/>
                    <a:pt x="4337078" y="1020765"/>
                  </a:cubicBezTo>
                  <a:cubicBezTo>
                    <a:pt x="3957695" y="737167"/>
                    <a:pt x="3578782" y="452630"/>
                    <a:pt x="3199399" y="168562"/>
                  </a:cubicBezTo>
                  <a:cubicBezTo>
                    <a:pt x="3128969" y="115506"/>
                    <a:pt x="3058539" y="62917"/>
                    <a:pt x="2987640" y="9861"/>
                  </a:cubicBezTo>
                  <a:close/>
                  <a:moveTo>
                    <a:pt x="2986231" y="0"/>
                  </a:moveTo>
                  <a:cubicBezTo>
                    <a:pt x="2987640" y="0"/>
                    <a:pt x="2989517" y="0"/>
                    <a:pt x="2990926" y="0"/>
                  </a:cubicBezTo>
                  <a:cubicBezTo>
                    <a:pt x="2996091" y="4696"/>
                    <a:pt x="3000786" y="9861"/>
                    <a:pt x="3006421" y="14086"/>
                  </a:cubicBezTo>
                  <a:cubicBezTo>
                    <a:pt x="3413976" y="320222"/>
                    <a:pt x="3822000" y="626357"/>
                    <a:pt x="4229554" y="932493"/>
                  </a:cubicBezTo>
                  <a:cubicBezTo>
                    <a:pt x="4252092" y="949396"/>
                    <a:pt x="4275569" y="956909"/>
                    <a:pt x="4303271" y="956909"/>
                  </a:cubicBezTo>
                  <a:cubicBezTo>
                    <a:pt x="4593442" y="955970"/>
                    <a:pt x="4883614" y="956439"/>
                    <a:pt x="5174255" y="955030"/>
                  </a:cubicBezTo>
                  <a:cubicBezTo>
                    <a:pt x="5206654" y="955030"/>
                    <a:pt x="5223087" y="966300"/>
                    <a:pt x="5235764" y="995880"/>
                  </a:cubicBezTo>
                  <a:cubicBezTo>
                    <a:pt x="5486026" y="1581857"/>
                    <a:pt x="5737226" y="2166896"/>
                    <a:pt x="5988426" y="2752404"/>
                  </a:cubicBezTo>
                  <a:cubicBezTo>
                    <a:pt x="5994999" y="2767899"/>
                    <a:pt x="6002981" y="2782924"/>
                    <a:pt x="6010024" y="2798419"/>
                  </a:cubicBezTo>
                  <a:cubicBezTo>
                    <a:pt x="6010024" y="2799827"/>
                    <a:pt x="6010024" y="2801705"/>
                    <a:pt x="6010024" y="2803114"/>
                  </a:cubicBezTo>
                  <a:cubicBezTo>
                    <a:pt x="6000634" y="2804053"/>
                    <a:pt x="5991712" y="2805462"/>
                    <a:pt x="5982322" y="2805462"/>
                  </a:cubicBezTo>
                  <a:cubicBezTo>
                    <a:pt x="3997606" y="2805462"/>
                    <a:pt x="2012889" y="2805462"/>
                    <a:pt x="27702" y="2805462"/>
                  </a:cubicBezTo>
                  <a:cubicBezTo>
                    <a:pt x="18311" y="2805462"/>
                    <a:pt x="9390" y="2804053"/>
                    <a:pt x="0" y="2803114"/>
                  </a:cubicBezTo>
                  <a:cubicBezTo>
                    <a:pt x="0" y="2801705"/>
                    <a:pt x="0" y="2799827"/>
                    <a:pt x="0" y="2798419"/>
                  </a:cubicBezTo>
                  <a:cubicBezTo>
                    <a:pt x="2817" y="2793723"/>
                    <a:pt x="6104" y="2789498"/>
                    <a:pt x="7982" y="2784802"/>
                  </a:cubicBezTo>
                  <a:cubicBezTo>
                    <a:pt x="264347" y="2187086"/>
                    <a:pt x="520243" y="1589840"/>
                    <a:pt x="775669" y="992124"/>
                  </a:cubicBezTo>
                  <a:cubicBezTo>
                    <a:pt x="787407" y="964891"/>
                    <a:pt x="802432" y="955030"/>
                    <a:pt x="832013" y="955500"/>
                  </a:cubicBezTo>
                  <a:cubicBezTo>
                    <a:pt x="1116550" y="956909"/>
                    <a:pt x="1401557" y="956909"/>
                    <a:pt x="1686094" y="957848"/>
                  </a:cubicBezTo>
                  <a:cubicBezTo>
                    <a:pt x="1717553" y="957848"/>
                    <a:pt x="1743377" y="948927"/>
                    <a:pt x="1768262" y="930146"/>
                  </a:cubicBezTo>
                  <a:cubicBezTo>
                    <a:pt x="1980960" y="767217"/>
                    <a:pt x="2194598" y="604759"/>
                    <a:pt x="2407766" y="441831"/>
                  </a:cubicBezTo>
                  <a:cubicBezTo>
                    <a:pt x="2600745" y="294397"/>
                    <a:pt x="2793722" y="146964"/>
                    <a:pt x="2986231" y="0"/>
                  </a:cubicBezTo>
                  <a:close/>
                </a:path>
              </a:pathLst>
            </a:custGeom>
            <a:solidFill>
              <a:schemeClr val="accent2"/>
            </a:solidFill>
            <a:ln w="60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7B30B5E-B9D9-4948-A067-C64FA5CC4ABA}"/>
                </a:ext>
              </a:extLst>
            </p:cNvPr>
            <p:cNvSpPr/>
            <p:nvPr/>
          </p:nvSpPr>
          <p:spPr>
            <a:xfrm>
              <a:off x="6330294" y="3144016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: Shape 29">
              <a:extLst>
                <a:ext uri="{FF2B5EF4-FFF2-40B4-BE49-F238E27FC236}">
                  <a16:creationId xmlns:a16="http://schemas.microsoft.com/office/drawing/2014/main" id="{97D52B65-94AC-4A0F-A369-18C68EA0BD89}"/>
                </a:ext>
              </a:extLst>
            </p:cNvPr>
            <p:cNvSpPr/>
            <p:nvPr/>
          </p:nvSpPr>
          <p:spPr>
            <a:xfrm>
              <a:off x="4485646" y="4969350"/>
              <a:ext cx="1234594" cy="809738"/>
            </a:xfrm>
            <a:custGeom>
              <a:avLst/>
              <a:gdLst>
                <a:gd name="connsiteX0" fmla="*/ 381228 w 1209638"/>
                <a:gd name="connsiteY0" fmla="*/ 649380 h 793370"/>
                <a:gd name="connsiteX1" fmla="*/ 433198 w 1209638"/>
                <a:gd name="connsiteY1" fmla="*/ 691873 h 793370"/>
                <a:gd name="connsiteX2" fmla="*/ 381729 w 1209638"/>
                <a:gd name="connsiteY2" fmla="*/ 737295 h 793370"/>
                <a:gd name="connsiteX3" fmla="*/ 381266 w 1209638"/>
                <a:gd name="connsiteY3" fmla="*/ 727008 h 793370"/>
                <a:gd name="connsiteX4" fmla="*/ 381228 w 1209638"/>
                <a:gd name="connsiteY4" fmla="*/ 649380 h 793370"/>
                <a:gd name="connsiteX5" fmla="*/ 843029 w 1209638"/>
                <a:gd name="connsiteY5" fmla="*/ 605192 h 793370"/>
                <a:gd name="connsiteX6" fmla="*/ 843029 w 1209638"/>
                <a:gd name="connsiteY6" fmla="*/ 679894 h 793370"/>
                <a:gd name="connsiteX7" fmla="*/ 800536 w 1209638"/>
                <a:gd name="connsiteY7" fmla="*/ 640367 h 793370"/>
                <a:gd name="connsiteX8" fmla="*/ 843029 w 1209638"/>
                <a:gd name="connsiteY8" fmla="*/ 605192 h 793370"/>
                <a:gd name="connsiteX9" fmla="*/ 353066 w 1209638"/>
                <a:gd name="connsiteY9" fmla="*/ 495010 h 793370"/>
                <a:gd name="connsiteX10" fmla="*/ 353066 w 1209638"/>
                <a:gd name="connsiteY10" fmla="*/ 570443 h 793370"/>
                <a:gd name="connsiteX11" fmla="*/ 310572 w 1209638"/>
                <a:gd name="connsiteY11" fmla="*/ 531610 h 793370"/>
                <a:gd name="connsiteX12" fmla="*/ 353066 w 1209638"/>
                <a:gd name="connsiteY12" fmla="*/ 495010 h 793370"/>
                <a:gd name="connsiteX13" fmla="*/ 809473 w 1209638"/>
                <a:gd name="connsiteY13" fmla="*/ 315252 h 793370"/>
                <a:gd name="connsiteX14" fmla="*/ 809473 w 1209638"/>
                <a:gd name="connsiteY14" fmla="*/ 376006 h 793370"/>
                <a:gd name="connsiteX15" fmla="*/ 907635 w 1209638"/>
                <a:gd name="connsiteY15" fmla="*/ 376006 h 793370"/>
                <a:gd name="connsiteX16" fmla="*/ 907635 w 1209638"/>
                <a:gd name="connsiteY16" fmla="*/ 315252 h 793370"/>
                <a:gd name="connsiteX17" fmla="*/ 809473 w 1209638"/>
                <a:gd name="connsiteY17" fmla="*/ 315252 h 793370"/>
                <a:gd name="connsiteX18" fmla="*/ 319973 w 1209638"/>
                <a:gd name="connsiteY18" fmla="*/ 205532 h 793370"/>
                <a:gd name="connsiteX19" fmla="*/ 319973 w 1209638"/>
                <a:gd name="connsiteY19" fmla="*/ 266364 h 793370"/>
                <a:gd name="connsiteX20" fmla="*/ 417518 w 1209638"/>
                <a:gd name="connsiteY20" fmla="*/ 266364 h 793370"/>
                <a:gd name="connsiteX21" fmla="*/ 417518 w 1209638"/>
                <a:gd name="connsiteY21" fmla="*/ 205532 h 793370"/>
                <a:gd name="connsiteX22" fmla="*/ 319973 w 1209638"/>
                <a:gd name="connsiteY22" fmla="*/ 205532 h 793370"/>
                <a:gd name="connsiteX23" fmla="*/ 270622 w 1209638"/>
                <a:gd name="connsiteY23" fmla="*/ 0 h 793370"/>
                <a:gd name="connsiteX24" fmla="*/ 465482 w 1209638"/>
                <a:gd name="connsiteY24" fmla="*/ 0 h 793370"/>
                <a:gd name="connsiteX25" fmla="*/ 461668 w 1209638"/>
                <a:gd name="connsiteY25" fmla="*/ 17414 h 793370"/>
                <a:gd name="connsiteX26" fmla="*/ 473341 w 1209638"/>
                <a:gd name="connsiteY26" fmla="*/ 41645 h 793370"/>
                <a:gd name="connsiteX27" fmla="*/ 535405 w 1209638"/>
                <a:gd name="connsiteY27" fmla="*/ 69845 h 793370"/>
                <a:gd name="connsiteX28" fmla="*/ 531399 w 1209638"/>
                <a:gd name="connsiteY28" fmla="*/ 79979 h 793370"/>
                <a:gd name="connsiteX29" fmla="*/ 485322 w 1209638"/>
                <a:gd name="connsiteY29" fmla="*/ 190044 h 793370"/>
                <a:gd name="connsiteX30" fmla="*/ 495647 w 1209638"/>
                <a:gd name="connsiteY30" fmla="*/ 274839 h 793370"/>
                <a:gd name="connsiteX31" fmla="*/ 609952 w 1209638"/>
                <a:gd name="connsiteY31" fmla="*/ 445737 h 793370"/>
                <a:gd name="connsiteX32" fmla="*/ 645433 w 1209638"/>
                <a:gd name="connsiteY32" fmla="*/ 506799 h 793370"/>
                <a:gd name="connsiteX33" fmla="*/ 647937 w 1209638"/>
                <a:gd name="connsiteY33" fmla="*/ 502600 h 793370"/>
                <a:gd name="connsiteX34" fmla="*/ 729149 w 1209638"/>
                <a:gd name="connsiteY34" fmla="*/ 387178 h 793370"/>
                <a:gd name="connsiteX35" fmla="*/ 740667 w 1209638"/>
                <a:gd name="connsiteY35" fmla="*/ 299919 h 793370"/>
                <a:gd name="connsiteX36" fmla="*/ 705802 w 1209638"/>
                <a:gd name="connsiteY36" fmla="*/ 216820 h 793370"/>
                <a:gd name="connsiteX37" fmla="*/ 690469 w 1209638"/>
                <a:gd name="connsiteY37" fmla="*/ 179490 h 793370"/>
                <a:gd name="connsiteX38" fmla="*/ 769793 w 1209638"/>
                <a:gd name="connsiteY38" fmla="*/ 153561 h 793370"/>
                <a:gd name="connsiteX39" fmla="*/ 760546 w 1209638"/>
                <a:gd name="connsiteY39" fmla="*/ 109951 h 793370"/>
                <a:gd name="connsiteX40" fmla="*/ 955369 w 1209638"/>
                <a:gd name="connsiteY40" fmla="*/ 109951 h 793370"/>
                <a:gd name="connsiteX41" fmla="*/ 950283 w 1209638"/>
                <a:gd name="connsiteY41" fmla="*/ 132489 h 793370"/>
                <a:gd name="connsiteX42" fmla="*/ 958413 w 1209638"/>
                <a:gd name="connsiteY42" fmla="*/ 148861 h 793370"/>
                <a:gd name="connsiteX43" fmla="*/ 1025291 w 1209638"/>
                <a:gd name="connsiteY43" fmla="*/ 179490 h 793370"/>
                <a:gd name="connsiteX44" fmla="*/ 1020515 w 1209638"/>
                <a:gd name="connsiteY44" fmla="*/ 191394 h 793370"/>
                <a:gd name="connsiteX45" fmla="*/ 974631 w 1209638"/>
                <a:gd name="connsiteY45" fmla="*/ 301537 h 793370"/>
                <a:gd name="connsiteX46" fmla="*/ 981257 w 1209638"/>
                <a:gd name="connsiteY46" fmla="*/ 378048 h 793370"/>
                <a:gd name="connsiteX47" fmla="*/ 1121142 w 1209638"/>
                <a:gd name="connsiteY47" fmla="*/ 591748 h 793370"/>
                <a:gd name="connsiteX48" fmla="*/ 1207093 w 1209638"/>
                <a:gd name="connsiteY48" fmla="*/ 786223 h 793370"/>
                <a:gd name="connsiteX49" fmla="*/ 1209638 w 1209638"/>
                <a:gd name="connsiteY49" fmla="*/ 788425 h 793370"/>
                <a:gd name="connsiteX50" fmla="*/ 1084330 w 1209638"/>
                <a:gd name="connsiteY50" fmla="*/ 772502 h 793370"/>
                <a:gd name="connsiteX51" fmla="*/ 984500 w 1209638"/>
                <a:gd name="connsiteY51" fmla="*/ 764911 h 793370"/>
                <a:gd name="connsiteX52" fmla="*/ 967865 w 1209638"/>
                <a:gd name="connsiteY52" fmla="*/ 733227 h 793370"/>
                <a:gd name="connsiteX53" fmla="*/ 937339 w 1209638"/>
                <a:gd name="connsiteY53" fmla="*/ 710637 h 793370"/>
                <a:gd name="connsiteX54" fmla="*/ 880282 w 1209638"/>
                <a:gd name="connsiteY54" fmla="*/ 689949 h 793370"/>
                <a:gd name="connsiteX55" fmla="*/ 871538 w 1209638"/>
                <a:gd name="connsiteY55" fmla="*/ 682628 h 793370"/>
                <a:gd name="connsiteX56" fmla="*/ 871152 w 1209638"/>
                <a:gd name="connsiteY56" fmla="*/ 603883 h 793370"/>
                <a:gd name="connsiteX57" fmla="*/ 912297 w 1209638"/>
                <a:gd name="connsiteY57" fmla="*/ 648418 h 793370"/>
                <a:gd name="connsiteX58" fmla="*/ 978175 w 1209638"/>
                <a:gd name="connsiteY58" fmla="*/ 648418 h 793370"/>
                <a:gd name="connsiteX59" fmla="*/ 951208 w 1209638"/>
                <a:gd name="connsiteY59" fmla="*/ 582810 h 793370"/>
                <a:gd name="connsiteX60" fmla="*/ 882055 w 1209638"/>
                <a:gd name="connsiteY60" fmla="*/ 550256 h 793370"/>
                <a:gd name="connsiteX61" fmla="*/ 870998 w 1209638"/>
                <a:gd name="connsiteY61" fmla="*/ 536965 h 793370"/>
                <a:gd name="connsiteX62" fmla="*/ 871152 w 1209638"/>
                <a:gd name="connsiteY62" fmla="*/ 512039 h 793370"/>
                <a:gd name="connsiteX63" fmla="*/ 843954 w 1209638"/>
                <a:gd name="connsiteY63" fmla="*/ 512039 h 793370"/>
                <a:gd name="connsiteX64" fmla="*/ 843954 w 1209638"/>
                <a:gd name="connsiteY64" fmla="*/ 547829 h 793370"/>
                <a:gd name="connsiteX65" fmla="*/ 826849 w 1209638"/>
                <a:gd name="connsiteY65" fmla="*/ 550410 h 793370"/>
                <a:gd name="connsiteX66" fmla="*/ 755847 w 1209638"/>
                <a:gd name="connsiteY66" fmla="*/ 586970 h 793370"/>
                <a:gd name="connsiteX67" fmla="*/ 783393 w 1209638"/>
                <a:gd name="connsiteY67" fmla="*/ 728744 h 793370"/>
                <a:gd name="connsiteX68" fmla="*/ 829275 w 1209638"/>
                <a:gd name="connsiteY68" fmla="*/ 744692 h 793370"/>
                <a:gd name="connsiteX69" fmla="*/ 846440 w 1209638"/>
                <a:gd name="connsiteY69" fmla="*/ 754889 h 793370"/>
                <a:gd name="connsiteX70" fmla="*/ 624275 w 1209638"/>
                <a:gd name="connsiteY70" fmla="*/ 749271 h 793370"/>
                <a:gd name="connsiteX71" fmla="*/ 468458 w 1209638"/>
                <a:gd name="connsiteY71" fmla="*/ 753211 h 793370"/>
                <a:gd name="connsiteX72" fmla="*/ 478542 w 1209638"/>
                <a:gd name="connsiteY72" fmla="*/ 749393 h 793370"/>
                <a:gd name="connsiteX73" fmla="*/ 473765 w 1209638"/>
                <a:gd name="connsiteY73" fmla="*/ 619447 h 793370"/>
                <a:gd name="connsiteX74" fmla="*/ 405113 w 1209638"/>
                <a:gd name="connsiteY74" fmla="*/ 584466 h 793370"/>
                <a:gd name="connsiteX75" fmla="*/ 381343 w 1209638"/>
                <a:gd name="connsiteY75" fmla="*/ 552837 h 793370"/>
                <a:gd name="connsiteX76" fmla="*/ 381343 w 1209638"/>
                <a:gd name="connsiteY76" fmla="*/ 493855 h 793370"/>
                <a:gd name="connsiteX77" fmla="*/ 422256 w 1209638"/>
                <a:gd name="connsiteY77" fmla="*/ 538506 h 793370"/>
                <a:gd name="connsiteX78" fmla="*/ 488559 w 1209638"/>
                <a:gd name="connsiteY78" fmla="*/ 538506 h 793370"/>
                <a:gd name="connsiteX79" fmla="*/ 380957 w 1209638"/>
                <a:gd name="connsiteY79" fmla="*/ 438340 h 793370"/>
                <a:gd name="connsiteX80" fmla="*/ 380957 w 1209638"/>
                <a:gd name="connsiteY80" fmla="*/ 402627 h 793370"/>
                <a:gd name="connsiteX81" fmla="*/ 353758 w 1209638"/>
                <a:gd name="connsiteY81" fmla="*/ 402627 h 793370"/>
                <a:gd name="connsiteX82" fmla="*/ 353758 w 1209638"/>
                <a:gd name="connsiteY82" fmla="*/ 436529 h 793370"/>
                <a:gd name="connsiteX83" fmla="*/ 304908 w 1209638"/>
                <a:gd name="connsiteY83" fmla="*/ 449975 h 793370"/>
                <a:gd name="connsiteX84" fmla="*/ 243538 w 1209638"/>
                <a:gd name="connsiteY84" fmla="*/ 545518 h 793370"/>
                <a:gd name="connsiteX85" fmla="*/ 307606 w 1209638"/>
                <a:gd name="connsiteY85" fmla="*/ 624918 h 793370"/>
                <a:gd name="connsiteX86" fmla="*/ 344859 w 1209638"/>
                <a:gd name="connsiteY86" fmla="*/ 636090 h 793370"/>
                <a:gd name="connsiteX87" fmla="*/ 353875 w 1209638"/>
                <a:gd name="connsiteY87" fmla="*/ 647841 h 793370"/>
                <a:gd name="connsiteX88" fmla="*/ 353682 w 1209638"/>
                <a:gd name="connsiteY88" fmla="*/ 729436 h 793370"/>
                <a:gd name="connsiteX89" fmla="*/ 352718 w 1209638"/>
                <a:gd name="connsiteY89" fmla="*/ 737335 h 793370"/>
                <a:gd name="connsiteX90" fmla="*/ 303059 w 1209638"/>
                <a:gd name="connsiteY90" fmla="*/ 688754 h 793370"/>
                <a:gd name="connsiteX91" fmla="*/ 296472 w 1209638"/>
                <a:gd name="connsiteY91" fmla="*/ 677005 h 793370"/>
                <a:gd name="connsiteX92" fmla="*/ 236141 w 1209638"/>
                <a:gd name="connsiteY92" fmla="*/ 676464 h 793370"/>
                <a:gd name="connsiteX93" fmla="*/ 270159 w 1209638"/>
                <a:gd name="connsiteY93" fmla="*/ 760258 h 793370"/>
                <a:gd name="connsiteX94" fmla="*/ 281019 w 1209638"/>
                <a:gd name="connsiteY94" fmla="*/ 763621 h 793370"/>
                <a:gd name="connsiteX95" fmla="*/ 164220 w 1209638"/>
                <a:gd name="connsiteY95" fmla="*/ 772502 h 793370"/>
                <a:gd name="connsiteX96" fmla="*/ 0 w 1209638"/>
                <a:gd name="connsiteY96" fmla="*/ 793370 h 793370"/>
                <a:gd name="connsiteX97" fmla="*/ 2793 w 1209638"/>
                <a:gd name="connsiteY97" fmla="*/ 772508 h 793370"/>
                <a:gd name="connsiteX98" fmla="*/ 44825 w 1209638"/>
                <a:gd name="connsiteY98" fmla="*/ 603498 h 793370"/>
                <a:gd name="connsiteX99" fmla="*/ 237297 w 1209638"/>
                <a:gd name="connsiteY99" fmla="*/ 280000 h 793370"/>
                <a:gd name="connsiteX100" fmla="*/ 251783 w 1209638"/>
                <a:gd name="connsiteY100" fmla="*/ 193243 h 793370"/>
                <a:gd name="connsiteX101" fmla="*/ 235370 w 1209638"/>
                <a:gd name="connsiteY101" fmla="*/ 153909 h 793370"/>
                <a:gd name="connsiteX102" fmla="*/ 200466 w 1209638"/>
                <a:gd name="connsiteY102" fmla="*/ 69845 h 793370"/>
                <a:gd name="connsiteX103" fmla="*/ 279828 w 1209638"/>
                <a:gd name="connsiteY103" fmla="*/ 43995 h 793370"/>
                <a:gd name="connsiteX104" fmla="*/ 270622 w 1209638"/>
                <a:gd name="connsiteY104" fmla="*/ 0 h 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09638" h="793370">
                  <a:moveTo>
                    <a:pt x="381228" y="649380"/>
                  </a:moveTo>
                  <a:cubicBezTo>
                    <a:pt x="410353" y="649650"/>
                    <a:pt x="433083" y="668566"/>
                    <a:pt x="433198" y="691873"/>
                  </a:cubicBezTo>
                  <a:cubicBezTo>
                    <a:pt x="433275" y="716762"/>
                    <a:pt x="411046" y="736949"/>
                    <a:pt x="381729" y="737295"/>
                  </a:cubicBezTo>
                  <a:cubicBezTo>
                    <a:pt x="381536" y="733366"/>
                    <a:pt x="381266" y="730207"/>
                    <a:pt x="381266" y="727008"/>
                  </a:cubicBezTo>
                  <a:cubicBezTo>
                    <a:pt x="381228" y="701120"/>
                    <a:pt x="381228" y="675269"/>
                    <a:pt x="381228" y="649380"/>
                  </a:cubicBezTo>
                  <a:close/>
                  <a:moveTo>
                    <a:pt x="843029" y="605192"/>
                  </a:moveTo>
                  <a:cubicBezTo>
                    <a:pt x="843029" y="630042"/>
                    <a:pt x="843029" y="654967"/>
                    <a:pt x="843029" y="679894"/>
                  </a:cubicBezTo>
                  <a:cubicBezTo>
                    <a:pt x="815753" y="678236"/>
                    <a:pt x="798687" y="662210"/>
                    <a:pt x="800536" y="640367"/>
                  </a:cubicBezTo>
                  <a:cubicBezTo>
                    <a:pt x="802423" y="617790"/>
                    <a:pt x="819490" y="603459"/>
                    <a:pt x="843029" y="605192"/>
                  </a:cubicBezTo>
                  <a:close/>
                  <a:moveTo>
                    <a:pt x="353066" y="495010"/>
                  </a:moveTo>
                  <a:cubicBezTo>
                    <a:pt x="353066" y="520591"/>
                    <a:pt x="353066" y="545478"/>
                    <a:pt x="353066" y="570443"/>
                  </a:cubicBezTo>
                  <a:cubicBezTo>
                    <a:pt x="325212" y="567669"/>
                    <a:pt x="309493" y="553107"/>
                    <a:pt x="310572" y="531610"/>
                  </a:cubicBezTo>
                  <a:cubicBezTo>
                    <a:pt x="311688" y="509381"/>
                    <a:pt x="327715" y="495165"/>
                    <a:pt x="353066" y="495010"/>
                  </a:cubicBezTo>
                  <a:close/>
                  <a:moveTo>
                    <a:pt x="809473" y="315252"/>
                  </a:moveTo>
                  <a:cubicBezTo>
                    <a:pt x="809473" y="335747"/>
                    <a:pt x="809473" y="355472"/>
                    <a:pt x="809473" y="376006"/>
                  </a:cubicBezTo>
                  <a:cubicBezTo>
                    <a:pt x="842336" y="376006"/>
                    <a:pt x="874581" y="376006"/>
                    <a:pt x="907635" y="376006"/>
                  </a:cubicBezTo>
                  <a:cubicBezTo>
                    <a:pt x="907635" y="354741"/>
                    <a:pt x="907635" y="335055"/>
                    <a:pt x="907635" y="315252"/>
                  </a:cubicBezTo>
                  <a:cubicBezTo>
                    <a:pt x="874581" y="315252"/>
                    <a:pt x="842258" y="315252"/>
                    <a:pt x="809473" y="315252"/>
                  </a:cubicBezTo>
                  <a:close/>
                  <a:moveTo>
                    <a:pt x="319973" y="205532"/>
                  </a:moveTo>
                  <a:cubicBezTo>
                    <a:pt x="319973" y="226181"/>
                    <a:pt x="319973" y="246099"/>
                    <a:pt x="319973" y="266364"/>
                  </a:cubicBezTo>
                  <a:cubicBezTo>
                    <a:pt x="352911" y="266364"/>
                    <a:pt x="384809" y="266364"/>
                    <a:pt x="417518" y="266364"/>
                  </a:cubicBezTo>
                  <a:cubicBezTo>
                    <a:pt x="417518" y="246022"/>
                    <a:pt x="417518" y="226336"/>
                    <a:pt x="417518" y="205532"/>
                  </a:cubicBezTo>
                  <a:cubicBezTo>
                    <a:pt x="384656" y="205532"/>
                    <a:pt x="352410" y="205532"/>
                    <a:pt x="319973" y="205532"/>
                  </a:cubicBezTo>
                  <a:close/>
                  <a:moveTo>
                    <a:pt x="270622" y="0"/>
                  </a:moveTo>
                  <a:cubicBezTo>
                    <a:pt x="336307" y="0"/>
                    <a:pt x="400258" y="0"/>
                    <a:pt x="465482" y="0"/>
                  </a:cubicBezTo>
                  <a:cubicBezTo>
                    <a:pt x="464095" y="6549"/>
                    <a:pt x="463787" y="12367"/>
                    <a:pt x="461668" y="17414"/>
                  </a:cubicBezTo>
                  <a:cubicBezTo>
                    <a:pt x="456313" y="30280"/>
                    <a:pt x="460859" y="36637"/>
                    <a:pt x="473341" y="41645"/>
                  </a:cubicBezTo>
                  <a:cubicBezTo>
                    <a:pt x="494222" y="50045"/>
                    <a:pt x="514447" y="60215"/>
                    <a:pt x="535405" y="69845"/>
                  </a:cubicBezTo>
                  <a:cubicBezTo>
                    <a:pt x="533749" y="74046"/>
                    <a:pt x="532631" y="77012"/>
                    <a:pt x="531399" y="79979"/>
                  </a:cubicBezTo>
                  <a:cubicBezTo>
                    <a:pt x="516027" y="116655"/>
                    <a:pt x="500463" y="153253"/>
                    <a:pt x="485322" y="190044"/>
                  </a:cubicBezTo>
                  <a:cubicBezTo>
                    <a:pt x="472955" y="220095"/>
                    <a:pt x="476346" y="247332"/>
                    <a:pt x="495647" y="274839"/>
                  </a:cubicBezTo>
                  <a:cubicBezTo>
                    <a:pt x="534981" y="330932"/>
                    <a:pt x="572389" y="388412"/>
                    <a:pt x="609952" y="445737"/>
                  </a:cubicBezTo>
                  <a:cubicBezTo>
                    <a:pt x="622511" y="464923"/>
                    <a:pt x="633105" y="485456"/>
                    <a:pt x="645433" y="506799"/>
                  </a:cubicBezTo>
                  <a:cubicBezTo>
                    <a:pt x="646667" y="504719"/>
                    <a:pt x="647244" y="503602"/>
                    <a:pt x="647937" y="502600"/>
                  </a:cubicBezTo>
                  <a:cubicBezTo>
                    <a:pt x="674943" y="464075"/>
                    <a:pt x="701526" y="425241"/>
                    <a:pt x="729149" y="387178"/>
                  </a:cubicBezTo>
                  <a:cubicBezTo>
                    <a:pt x="749028" y="359825"/>
                    <a:pt x="753497" y="331124"/>
                    <a:pt x="740667" y="299919"/>
                  </a:cubicBezTo>
                  <a:cubicBezTo>
                    <a:pt x="729226" y="272142"/>
                    <a:pt x="717398" y="244519"/>
                    <a:pt x="705802" y="216820"/>
                  </a:cubicBezTo>
                  <a:cubicBezTo>
                    <a:pt x="700679" y="204608"/>
                    <a:pt x="695746" y="192356"/>
                    <a:pt x="690469" y="179490"/>
                  </a:cubicBezTo>
                  <a:cubicBezTo>
                    <a:pt x="717784" y="170551"/>
                    <a:pt x="743826" y="162037"/>
                    <a:pt x="769793" y="153561"/>
                  </a:cubicBezTo>
                  <a:cubicBezTo>
                    <a:pt x="766479" y="137997"/>
                    <a:pt x="763590" y="124244"/>
                    <a:pt x="760546" y="109951"/>
                  </a:cubicBezTo>
                  <a:cubicBezTo>
                    <a:pt x="826040" y="109951"/>
                    <a:pt x="890223" y="109951"/>
                    <a:pt x="955369" y="109951"/>
                  </a:cubicBezTo>
                  <a:cubicBezTo>
                    <a:pt x="953558" y="118349"/>
                    <a:pt x="952749" y="125747"/>
                    <a:pt x="950283" y="132489"/>
                  </a:cubicBezTo>
                  <a:cubicBezTo>
                    <a:pt x="947009" y="141465"/>
                    <a:pt x="950283" y="145317"/>
                    <a:pt x="958413" y="148861"/>
                  </a:cubicBezTo>
                  <a:cubicBezTo>
                    <a:pt x="980680" y="158532"/>
                    <a:pt x="1002601" y="169010"/>
                    <a:pt x="1025291" y="179490"/>
                  </a:cubicBezTo>
                  <a:cubicBezTo>
                    <a:pt x="1023481" y="183996"/>
                    <a:pt x="1022056" y="187694"/>
                    <a:pt x="1020515" y="191394"/>
                  </a:cubicBezTo>
                  <a:cubicBezTo>
                    <a:pt x="1005182" y="228108"/>
                    <a:pt x="989657" y="264706"/>
                    <a:pt x="974631" y="301537"/>
                  </a:cubicBezTo>
                  <a:cubicBezTo>
                    <a:pt x="963845" y="328004"/>
                    <a:pt x="963690" y="354624"/>
                    <a:pt x="981257" y="378048"/>
                  </a:cubicBezTo>
                  <a:cubicBezTo>
                    <a:pt x="1032457" y="446315"/>
                    <a:pt x="1079690" y="517124"/>
                    <a:pt x="1121142" y="591748"/>
                  </a:cubicBezTo>
                  <a:cubicBezTo>
                    <a:pt x="1155700" y="653965"/>
                    <a:pt x="1187483" y="717455"/>
                    <a:pt x="1207093" y="786223"/>
                  </a:cubicBezTo>
                  <a:lnTo>
                    <a:pt x="1209638" y="788425"/>
                  </a:lnTo>
                  <a:lnTo>
                    <a:pt x="1084330" y="772502"/>
                  </a:lnTo>
                  <a:lnTo>
                    <a:pt x="984500" y="764911"/>
                  </a:lnTo>
                  <a:lnTo>
                    <a:pt x="967865" y="733227"/>
                  </a:lnTo>
                  <a:cubicBezTo>
                    <a:pt x="959461" y="723677"/>
                    <a:pt x="949108" y="716339"/>
                    <a:pt x="937339" y="710637"/>
                  </a:cubicBezTo>
                  <a:cubicBezTo>
                    <a:pt x="919232" y="701853"/>
                    <a:pt x="899238" y="696999"/>
                    <a:pt x="880282" y="689949"/>
                  </a:cubicBezTo>
                  <a:cubicBezTo>
                    <a:pt x="876816" y="688638"/>
                    <a:pt x="871615" y="685209"/>
                    <a:pt x="871538" y="682628"/>
                  </a:cubicBezTo>
                  <a:cubicBezTo>
                    <a:pt x="870883" y="656778"/>
                    <a:pt x="871152" y="630889"/>
                    <a:pt x="871152" y="603883"/>
                  </a:cubicBezTo>
                  <a:cubicBezTo>
                    <a:pt x="899469" y="606926"/>
                    <a:pt x="907328" y="626728"/>
                    <a:pt x="912297" y="648418"/>
                  </a:cubicBezTo>
                  <a:cubicBezTo>
                    <a:pt x="934526" y="648418"/>
                    <a:pt x="955831" y="648418"/>
                    <a:pt x="978175" y="648418"/>
                  </a:cubicBezTo>
                  <a:cubicBezTo>
                    <a:pt x="976403" y="622799"/>
                    <a:pt x="968468" y="600878"/>
                    <a:pt x="951208" y="582810"/>
                  </a:cubicBezTo>
                  <a:cubicBezTo>
                    <a:pt x="932407" y="563085"/>
                    <a:pt x="908291" y="554108"/>
                    <a:pt x="882055" y="550256"/>
                  </a:cubicBezTo>
                  <a:cubicBezTo>
                    <a:pt x="873464" y="548984"/>
                    <a:pt x="870151" y="545749"/>
                    <a:pt x="870998" y="536965"/>
                  </a:cubicBezTo>
                  <a:cubicBezTo>
                    <a:pt x="871768" y="528721"/>
                    <a:pt x="871152" y="520360"/>
                    <a:pt x="871152" y="512039"/>
                  </a:cubicBezTo>
                  <a:cubicBezTo>
                    <a:pt x="860982" y="512039"/>
                    <a:pt x="853007" y="512039"/>
                    <a:pt x="843954" y="512039"/>
                  </a:cubicBezTo>
                  <a:cubicBezTo>
                    <a:pt x="843954" y="523866"/>
                    <a:pt x="843954" y="535116"/>
                    <a:pt x="843954" y="547829"/>
                  </a:cubicBezTo>
                  <a:cubicBezTo>
                    <a:pt x="837212" y="548831"/>
                    <a:pt x="832011" y="549524"/>
                    <a:pt x="826849" y="550410"/>
                  </a:cubicBezTo>
                  <a:cubicBezTo>
                    <a:pt x="799303" y="555072"/>
                    <a:pt x="774993" y="565628"/>
                    <a:pt x="755847" y="586970"/>
                  </a:cubicBezTo>
                  <a:cubicBezTo>
                    <a:pt x="723331" y="623184"/>
                    <a:pt x="719402" y="700890"/>
                    <a:pt x="783393" y="728744"/>
                  </a:cubicBezTo>
                  <a:cubicBezTo>
                    <a:pt x="798186" y="735178"/>
                    <a:pt x="814174" y="738876"/>
                    <a:pt x="829275" y="744692"/>
                  </a:cubicBezTo>
                  <a:lnTo>
                    <a:pt x="846440" y="754889"/>
                  </a:lnTo>
                  <a:lnTo>
                    <a:pt x="624275" y="749271"/>
                  </a:lnTo>
                  <a:lnTo>
                    <a:pt x="468458" y="753211"/>
                  </a:lnTo>
                  <a:lnTo>
                    <a:pt x="478542" y="749393"/>
                  </a:lnTo>
                  <a:cubicBezTo>
                    <a:pt x="509863" y="715298"/>
                    <a:pt x="507012" y="651846"/>
                    <a:pt x="473765" y="619447"/>
                  </a:cubicBezTo>
                  <a:cubicBezTo>
                    <a:pt x="454387" y="600685"/>
                    <a:pt x="430386" y="591593"/>
                    <a:pt x="405113" y="584466"/>
                  </a:cubicBezTo>
                  <a:cubicBezTo>
                    <a:pt x="381266" y="577764"/>
                    <a:pt x="381343" y="577454"/>
                    <a:pt x="381343" y="552837"/>
                  </a:cubicBezTo>
                  <a:cubicBezTo>
                    <a:pt x="381343" y="533575"/>
                    <a:pt x="381343" y="514312"/>
                    <a:pt x="381343" y="493855"/>
                  </a:cubicBezTo>
                  <a:cubicBezTo>
                    <a:pt x="409312" y="497784"/>
                    <a:pt x="417787" y="516547"/>
                    <a:pt x="422256" y="538506"/>
                  </a:cubicBezTo>
                  <a:cubicBezTo>
                    <a:pt x="444447" y="538506"/>
                    <a:pt x="466098" y="538506"/>
                    <a:pt x="488559" y="538506"/>
                  </a:cubicBezTo>
                  <a:cubicBezTo>
                    <a:pt x="481970" y="473129"/>
                    <a:pt x="440672" y="446353"/>
                    <a:pt x="380957" y="438340"/>
                  </a:cubicBezTo>
                  <a:cubicBezTo>
                    <a:pt x="380957" y="425935"/>
                    <a:pt x="380957" y="414377"/>
                    <a:pt x="380957" y="402627"/>
                  </a:cubicBezTo>
                  <a:cubicBezTo>
                    <a:pt x="371249" y="402627"/>
                    <a:pt x="363005" y="402627"/>
                    <a:pt x="353758" y="402627"/>
                  </a:cubicBezTo>
                  <a:cubicBezTo>
                    <a:pt x="353758" y="414801"/>
                    <a:pt x="353758" y="426051"/>
                    <a:pt x="353758" y="436529"/>
                  </a:cubicBezTo>
                  <a:cubicBezTo>
                    <a:pt x="336037" y="441307"/>
                    <a:pt x="319856" y="444118"/>
                    <a:pt x="304908" y="449975"/>
                  </a:cubicBezTo>
                  <a:cubicBezTo>
                    <a:pt x="264264" y="465886"/>
                    <a:pt x="242613" y="500559"/>
                    <a:pt x="243538" y="545518"/>
                  </a:cubicBezTo>
                  <a:cubicBezTo>
                    <a:pt x="244309" y="583349"/>
                    <a:pt x="265498" y="609855"/>
                    <a:pt x="307606" y="624918"/>
                  </a:cubicBezTo>
                  <a:cubicBezTo>
                    <a:pt x="319780" y="629271"/>
                    <a:pt x="332300" y="632816"/>
                    <a:pt x="344859" y="636090"/>
                  </a:cubicBezTo>
                  <a:cubicBezTo>
                    <a:pt x="351408" y="637824"/>
                    <a:pt x="353989" y="640751"/>
                    <a:pt x="353875" y="647841"/>
                  </a:cubicBezTo>
                  <a:cubicBezTo>
                    <a:pt x="353489" y="675039"/>
                    <a:pt x="353758" y="702238"/>
                    <a:pt x="353682" y="729436"/>
                  </a:cubicBezTo>
                  <a:cubicBezTo>
                    <a:pt x="353682" y="732056"/>
                    <a:pt x="353066" y="734715"/>
                    <a:pt x="352718" y="737335"/>
                  </a:cubicBezTo>
                  <a:cubicBezTo>
                    <a:pt x="326445" y="733945"/>
                    <a:pt x="306797" y="714065"/>
                    <a:pt x="303059" y="688754"/>
                  </a:cubicBezTo>
                  <a:cubicBezTo>
                    <a:pt x="302405" y="684439"/>
                    <a:pt x="298937" y="677120"/>
                    <a:pt x="296472" y="677005"/>
                  </a:cubicBezTo>
                  <a:cubicBezTo>
                    <a:pt x="276785" y="676041"/>
                    <a:pt x="257022" y="676464"/>
                    <a:pt x="236141" y="676464"/>
                  </a:cubicBezTo>
                  <a:cubicBezTo>
                    <a:pt x="238800" y="709249"/>
                    <a:pt x="247043" y="737950"/>
                    <a:pt x="270159" y="760258"/>
                  </a:cubicBezTo>
                  <a:lnTo>
                    <a:pt x="281019" y="763621"/>
                  </a:lnTo>
                  <a:lnTo>
                    <a:pt x="164220" y="772502"/>
                  </a:lnTo>
                  <a:lnTo>
                    <a:pt x="0" y="793370"/>
                  </a:lnTo>
                  <a:lnTo>
                    <a:pt x="2793" y="772508"/>
                  </a:lnTo>
                  <a:cubicBezTo>
                    <a:pt x="2602" y="712678"/>
                    <a:pt x="21632" y="657317"/>
                    <a:pt x="44825" y="603498"/>
                  </a:cubicBezTo>
                  <a:cubicBezTo>
                    <a:pt x="94870" y="487345"/>
                    <a:pt x="160362" y="380205"/>
                    <a:pt x="237297" y="280000"/>
                  </a:cubicBezTo>
                  <a:cubicBezTo>
                    <a:pt x="257716" y="253419"/>
                    <a:pt x="264226" y="224988"/>
                    <a:pt x="251783" y="193243"/>
                  </a:cubicBezTo>
                  <a:cubicBezTo>
                    <a:pt x="246582" y="180029"/>
                    <a:pt x="240841" y="167006"/>
                    <a:pt x="235370" y="153909"/>
                  </a:cubicBezTo>
                  <a:cubicBezTo>
                    <a:pt x="223890" y="126247"/>
                    <a:pt x="212409" y="98587"/>
                    <a:pt x="200466" y="69845"/>
                  </a:cubicBezTo>
                  <a:cubicBezTo>
                    <a:pt x="227435" y="61062"/>
                    <a:pt x="253477" y="52587"/>
                    <a:pt x="279828" y="43995"/>
                  </a:cubicBezTo>
                  <a:cubicBezTo>
                    <a:pt x="276631" y="28624"/>
                    <a:pt x="273664" y="14602"/>
                    <a:pt x="270622" y="0"/>
                  </a:cubicBezTo>
                  <a:close/>
                </a:path>
              </a:pathLst>
            </a:custGeom>
            <a:solidFill>
              <a:schemeClr val="accent1"/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7E1CBCFF-E5EE-4CAC-8FCA-2A8756431FCD}"/>
                </a:ext>
              </a:extLst>
            </p:cNvPr>
            <p:cNvSpPr/>
            <p:nvPr/>
          </p:nvSpPr>
          <p:spPr>
            <a:xfrm rot="21039407">
              <a:off x="6123638" y="278427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588C0CD-D0E1-49B5-9FB8-3BF089CFDD7D}"/>
                </a:ext>
              </a:extLst>
            </p:cNvPr>
            <p:cNvSpPr/>
            <p:nvPr/>
          </p:nvSpPr>
          <p:spPr>
            <a:xfrm>
              <a:off x="5948716" y="2526050"/>
              <a:ext cx="234293" cy="894212"/>
            </a:xfrm>
            <a:custGeom>
              <a:avLst/>
              <a:gdLst>
                <a:gd name="connsiteX0" fmla="*/ 119270 w 238540"/>
                <a:gd name="connsiteY0" fmla="*/ 0 h 894212"/>
                <a:gd name="connsiteX1" fmla="*/ 238540 w 238540"/>
                <a:gd name="connsiteY1" fmla="*/ 119270 h 894212"/>
                <a:gd name="connsiteX2" fmla="*/ 203607 w 238540"/>
                <a:gd name="connsiteY2" fmla="*/ 203607 h 894212"/>
                <a:gd name="connsiteX3" fmla="*/ 174626 w 238540"/>
                <a:gd name="connsiteY3" fmla="*/ 223146 h 894212"/>
                <a:gd name="connsiteX4" fmla="*/ 214199 w 238540"/>
                <a:gd name="connsiteY4" fmla="*/ 223146 h 894212"/>
                <a:gd name="connsiteX5" fmla="*/ 222409 w 238540"/>
                <a:gd name="connsiteY5" fmla="*/ 231356 h 894212"/>
                <a:gd name="connsiteX6" fmla="*/ 222409 w 238540"/>
                <a:gd name="connsiteY6" fmla="*/ 264197 h 894212"/>
                <a:gd name="connsiteX7" fmla="*/ 214199 w 238540"/>
                <a:gd name="connsiteY7" fmla="*/ 272407 h 894212"/>
                <a:gd name="connsiteX8" fmla="*/ 161254 w 238540"/>
                <a:gd name="connsiteY8" fmla="*/ 272407 h 894212"/>
                <a:gd name="connsiteX9" fmla="*/ 192614 w 238540"/>
                <a:gd name="connsiteY9" fmla="*/ 293550 h 894212"/>
                <a:gd name="connsiteX10" fmla="*/ 222994 w 238540"/>
                <a:gd name="connsiteY10" fmla="*/ 366895 h 894212"/>
                <a:gd name="connsiteX11" fmla="*/ 222994 w 238540"/>
                <a:gd name="connsiteY11" fmla="*/ 697279 h 894212"/>
                <a:gd name="connsiteX12" fmla="*/ 173680 w 238540"/>
                <a:gd name="connsiteY12" fmla="*/ 697279 h 894212"/>
                <a:gd name="connsiteX13" fmla="*/ 194912 w 238540"/>
                <a:gd name="connsiteY13" fmla="*/ 711594 h 894212"/>
                <a:gd name="connsiteX14" fmla="*/ 226244 w 238540"/>
                <a:gd name="connsiteY14" fmla="*/ 787237 h 894212"/>
                <a:gd name="connsiteX15" fmla="*/ 119269 w 238540"/>
                <a:gd name="connsiteY15" fmla="*/ 894212 h 894212"/>
                <a:gd name="connsiteX16" fmla="*/ 12294 w 238540"/>
                <a:gd name="connsiteY16" fmla="*/ 787237 h 894212"/>
                <a:gd name="connsiteX17" fmla="*/ 43626 w 238540"/>
                <a:gd name="connsiteY17" fmla="*/ 711594 h 894212"/>
                <a:gd name="connsiteX18" fmla="*/ 64859 w 238540"/>
                <a:gd name="connsiteY18" fmla="*/ 697279 h 894212"/>
                <a:gd name="connsiteX19" fmla="*/ 15544 w 238540"/>
                <a:gd name="connsiteY19" fmla="*/ 697279 h 894212"/>
                <a:gd name="connsiteX20" fmla="*/ 15544 w 238540"/>
                <a:gd name="connsiteY20" fmla="*/ 366895 h 894212"/>
                <a:gd name="connsiteX21" fmla="*/ 45925 w 238540"/>
                <a:gd name="connsiteY21" fmla="*/ 293550 h 894212"/>
                <a:gd name="connsiteX22" fmla="*/ 77284 w 238540"/>
                <a:gd name="connsiteY22" fmla="*/ 272407 h 894212"/>
                <a:gd name="connsiteX23" fmla="*/ 24340 w 238540"/>
                <a:gd name="connsiteY23" fmla="*/ 272407 h 894212"/>
                <a:gd name="connsiteX24" fmla="*/ 16130 w 238540"/>
                <a:gd name="connsiteY24" fmla="*/ 264197 h 894212"/>
                <a:gd name="connsiteX25" fmla="*/ 16130 w 238540"/>
                <a:gd name="connsiteY25" fmla="*/ 231356 h 894212"/>
                <a:gd name="connsiteX26" fmla="*/ 24340 w 238540"/>
                <a:gd name="connsiteY26" fmla="*/ 223146 h 894212"/>
                <a:gd name="connsiteX27" fmla="*/ 63914 w 238540"/>
                <a:gd name="connsiteY27" fmla="*/ 223146 h 894212"/>
                <a:gd name="connsiteX28" fmla="*/ 34934 w 238540"/>
                <a:gd name="connsiteY28" fmla="*/ 203607 h 894212"/>
                <a:gd name="connsiteX29" fmla="*/ 0 w 238540"/>
                <a:gd name="connsiteY29" fmla="*/ 119270 h 894212"/>
                <a:gd name="connsiteX30" fmla="*/ 119270 w 238540"/>
                <a:gd name="connsiteY30" fmla="*/ 0 h 8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540" h="894212">
                  <a:moveTo>
                    <a:pt x="119270" y="0"/>
                  </a:moveTo>
                  <a:cubicBezTo>
                    <a:pt x="185141" y="0"/>
                    <a:pt x="238540" y="53399"/>
                    <a:pt x="238540" y="119270"/>
                  </a:cubicBezTo>
                  <a:cubicBezTo>
                    <a:pt x="238540" y="152205"/>
                    <a:pt x="225190" y="182023"/>
                    <a:pt x="203607" y="203607"/>
                  </a:cubicBezTo>
                  <a:lnTo>
                    <a:pt x="174626" y="223146"/>
                  </a:lnTo>
                  <a:lnTo>
                    <a:pt x="214199" y="223146"/>
                  </a:lnTo>
                  <a:cubicBezTo>
                    <a:pt x="218733" y="223146"/>
                    <a:pt x="222409" y="226822"/>
                    <a:pt x="222409" y="231356"/>
                  </a:cubicBezTo>
                  <a:lnTo>
                    <a:pt x="222409" y="264197"/>
                  </a:lnTo>
                  <a:cubicBezTo>
                    <a:pt x="222409" y="268731"/>
                    <a:pt x="218733" y="272407"/>
                    <a:pt x="214199" y="272407"/>
                  </a:cubicBezTo>
                  <a:lnTo>
                    <a:pt x="161254" y="272407"/>
                  </a:lnTo>
                  <a:lnTo>
                    <a:pt x="192614" y="293550"/>
                  </a:lnTo>
                  <a:cubicBezTo>
                    <a:pt x="211384" y="312321"/>
                    <a:pt x="222994" y="338252"/>
                    <a:pt x="222994" y="366895"/>
                  </a:cubicBezTo>
                  <a:lnTo>
                    <a:pt x="222994" y="697279"/>
                  </a:lnTo>
                  <a:lnTo>
                    <a:pt x="173680" y="697279"/>
                  </a:lnTo>
                  <a:lnTo>
                    <a:pt x="194912" y="711594"/>
                  </a:lnTo>
                  <a:cubicBezTo>
                    <a:pt x="214271" y="730953"/>
                    <a:pt x="226244" y="757697"/>
                    <a:pt x="226244" y="787237"/>
                  </a:cubicBezTo>
                  <a:cubicBezTo>
                    <a:pt x="226244" y="846318"/>
                    <a:pt x="178350" y="894212"/>
                    <a:pt x="119269" y="894212"/>
                  </a:cubicBezTo>
                  <a:cubicBezTo>
                    <a:pt x="60188" y="894212"/>
                    <a:pt x="12294" y="846318"/>
                    <a:pt x="12294" y="787237"/>
                  </a:cubicBezTo>
                  <a:cubicBezTo>
                    <a:pt x="12294" y="757697"/>
                    <a:pt x="24268" y="730953"/>
                    <a:pt x="43626" y="711594"/>
                  </a:cubicBezTo>
                  <a:lnTo>
                    <a:pt x="64859" y="697279"/>
                  </a:lnTo>
                  <a:lnTo>
                    <a:pt x="15544" y="697279"/>
                  </a:lnTo>
                  <a:lnTo>
                    <a:pt x="15544" y="366895"/>
                  </a:lnTo>
                  <a:cubicBezTo>
                    <a:pt x="15544" y="338252"/>
                    <a:pt x="27154" y="312321"/>
                    <a:pt x="45925" y="293550"/>
                  </a:cubicBezTo>
                  <a:lnTo>
                    <a:pt x="77284" y="272407"/>
                  </a:lnTo>
                  <a:lnTo>
                    <a:pt x="24340" y="272407"/>
                  </a:lnTo>
                  <a:cubicBezTo>
                    <a:pt x="19806" y="272407"/>
                    <a:pt x="16130" y="268731"/>
                    <a:pt x="16130" y="264197"/>
                  </a:cubicBezTo>
                  <a:lnTo>
                    <a:pt x="16130" y="231356"/>
                  </a:lnTo>
                  <a:cubicBezTo>
                    <a:pt x="16130" y="226822"/>
                    <a:pt x="19806" y="223146"/>
                    <a:pt x="24340" y="223146"/>
                  </a:cubicBezTo>
                  <a:lnTo>
                    <a:pt x="63914" y="223146"/>
                  </a:lnTo>
                  <a:lnTo>
                    <a:pt x="34934" y="203607"/>
                  </a:lnTo>
                  <a:cubicBezTo>
                    <a:pt x="13350" y="182023"/>
                    <a:pt x="0" y="152205"/>
                    <a:pt x="0" y="119270"/>
                  </a:cubicBezTo>
                  <a:cubicBezTo>
                    <a:pt x="0" y="53399"/>
                    <a:pt x="53399" y="0"/>
                    <a:pt x="11927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37C0E307-6947-444D-8AAD-89B1EBF87364}"/>
                </a:ext>
              </a:extLst>
            </p:cNvPr>
            <p:cNvSpPr/>
            <p:nvPr/>
          </p:nvSpPr>
          <p:spPr>
            <a:xfrm rot="20958183" flipH="1">
              <a:off x="4832134" y="303458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51EB8B4D-B5E3-49A0-8C80-AD21E9DC5BCE}"/>
                </a:ext>
              </a:extLst>
            </p:cNvPr>
            <p:cNvSpPr/>
            <p:nvPr/>
          </p:nvSpPr>
          <p:spPr>
            <a:xfrm>
              <a:off x="4194778" y="3541041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E2FC52F-7AEF-4393-8EAA-7DC78F10A5F8}"/>
              </a:ext>
            </a:extLst>
          </p:cNvPr>
          <p:cNvGrpSpPr/>
          <p:nvPr/>
        </p:nvGrpSpPr>
        <p:grpSpPr>
          <a:xfrm>
            <a:off x="896536" y="1189083"/>
            <a:ext cx="1914942" cy="1525823"/>
            <a:chOff x="5224806" y="1604290"/>
            <a:chExt cx="1914942" cy="1525823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22AD421-A5C2-4EEC-8A01-820DB7DC574A}"/>
                </a:ext>
              </a:extLst>
            </p:cNvPr>
            <p:cNvSpPr/>
            <p:nvPr/>
          </p:nvSpPr>
          <p:spPr>
            <a:xfrm>
              <a:off x="6018120" y="1604290"/>
              <a:ext cx="1121628" cy="796939"/>
            </a:xfrm>
            <a:custGeom>
              <a:avLst/>
              <a:gdLst>
                <a:gd name="connsiteX0" fmla="*/ 258313 w 1121628"/>
                <a:gd name="connsiteY0" fmla="*/ 0 h 796939"/>
                <a:gd name="connsiteX1" fmla="*/ 1121628 w 1121628"/>
                <a:gd name="connsiteY1" fmla="*/ 0 h 796939"/>
                <a:gd name="connsiteX2" fmla="*/ 1066263 w 1121628"/>
                <a:gd name="connsiteY2" fmla="*/ 82597 h 796939"/>
                <a:gd name="connsiteX3" fmla="*/ 595760 w 1121628"/>
                <a:gd name="connsiteY3" fmla="*/ 783960 h 796939"/>
                <a:gd name="connsiteX4" fmla="*/ 564804 w 1121628"/>
                <a:gd name="connsiteY4" fmla="*/ 788613 h 796939"/>
                <a:gd name="connsiteX5" fmla="*/ 9397 w 1121628"/>
                <a:gd name="connsiteY5" fmla="*/ 324231 h 796939"/>
                <a:gd name="connsiteX6" fmla="*/ 7094 w 1121628"/>
                <a:gd name="connsiteY6" fmla="*/ 297098 h 796939"/>
                <a:gd name="connsiteX7" fmla="*/ 214970 w 1121628"/>
                <a:gd name="connsiteY7" fmla="*/ 51318 h 79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1628" h="796939">
                  <a:moveTo>
                    <a:pt x="258313" y="0"/>
                  </a:moveTo>
                  <a:lnTo>
                    <a:pt x="1121628" y="0"/>
                  </a:lnTo>
                  <a:lnTo>
                    <a:pt x="1066263" y="82597"/>
                  </a:lnTo>
                  <a:cubicBezTo>
                    <a:pt x="845122" y="412307"/>
                    <a:pt x="626900" y="737020"/>
                    <a:pt x="595760" y="783960"/>
                  </a:cubicBezTo>
                  <a:cubicBezTo>
                    <a:pt x="585488" y="799484"/>
                    <a:pt x="578486" y="801142"/>
                    <a:pt x="564804" y="788613"/>
                  </a:cubicBezTo>
                  <a:cubicBezTo>
                    <a:pt x="541127" y="766870"/>
                    <a:pt x="40584" y="348876"/>
                    <a:pt x="9397" y="324231"/>
                  </a:cubicBezTo>
                  <a:cubicBezTo>
                    <a:pt x="-3317" y="314189"/>
                    <a:pt x="-2165" y="308016"/>
                    <a:pt x="7094" y="297098"/>
                  </a:cubicBezTo>
                  <a:cubicBezTo>
                    <a:pt x="26139" y="274642"/>
                    <a:pt x="109172" y="176547"/>
                    <a:pt x="214970" y="51318"/>
                  </a:cubicBezTo>
                  <a:close/>
                </a:path>
              </a:pathLst>
            </a:custGeom>
            <a:solidFill>
              <a:srgbClr val="000000"/>
            </a:solidFill>
            <a:ln w="58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9E6D5B8E-E8E9-42BD-BF7A-05DB22CE7DF6}"/>
                </a:ext>
              </a:extLst>
            </p:cNvPr>
            <p:cNvSpPr/>
            <p:nvPr/>
          </p:nvSpPr>
          <p:spPr>
            <a:xfrm>
              <a:off x="6000559" y="2005772"/>
              <a:ext cx="509294" cy="467682"/>
            </a:xfrm>
            <a:custGeom>
              <a:avLst/>
              <a:gdLst>
                <a:gd name="connsiteX0" fmla="*/ 9636 w 644961"/>
                <a:gd name="connsiteY0" fmla="*/ 201551 h 592264"/>
                <a:gd name="connsiteX1" fmla="*/ 6894 w 644961"/>
                <a:gd name="connsiteY1" fmla="*/ 174716 h 592264"/>
                <a:gd name="connsiteX2" fmla="*/ 149292 w 644961"/>
                <a:gd name="connsiteY2" fmla="*/ 0 h 592264"/>
                <a:gd name="connsiteX3" fmla="*/ 644915 w 644961"/>
                <a:gd name="connsiteY3" fmla="*/ 410569 h 592264"/>
                <a:gd name="connsiteX4" fmla="*/ 520834 w 644961"/>
                <a:gd name="connsiteY4" fmla="*/ 573676 h 592264"/>
                <a:gd name="connsiteX5" fmla="*/ 475566 w 644961"/>
                <a:gd name="connsiteY5" fmla="*/ 579218 h 592264"/>
                <a:gd name="connsiteX6" fmla="*/ 9636 w 644961"/>
                <a:gd name="connsiteY6" fmla="*/ 201551 h 5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61" h="592264">
                  <a:moveTo>
                    <a:pt x="9636" y="201551"/>
                  </a:moveTo>
                  <a:cubicBezTo>
                    <a:pt x="-2557" y="192334"/>
                    <a:pt x="-2848" y="186442"/>
                    <a:pt x="6894" y="174716"/>
                  </a:cubicBezTo>
                  <a:cubicBezTo>
                    <a:pt x="54905" y="116905"/>
                    <a:pt x="101923" y="58336"/>
                    <a:pt x="149292" y="0"/>
                  </a:cubicBezTo>
                  <a:cubicBezTo>
                    <a:pt x="279382" y="108097"/>
                    <a:pt x="609797" y="381809"/>
                    <a:pt x="644915" y="410569"/>
                  </a:cubicBezTo>
                  <a:cubicBezTo>
                    <a:pt x="647307" y="423403"/>
                    <a:pt x="556128" y="527299"/>
                    <a:pt x="520834" y="573676"/>
                  </a:cubicBezTo>
                  <a:cubicBezTo>
                    <a:pt x="505725" y="593569"/>
                    <a:pt x="493708" y="600569"/>
                    <a:pt x="475566" y="579218"/>
                  </a:cubicBezTo>
                  <a:cubicBezTo>
                    <a:pt x="473174" y="576477"/>
                    <a:pt x="30287" y="217127"/>
                    <a:pt x="9636" y="201551"/>
                  </a:cubicBezTo>
                  <a:close/>
                </a:path>
              </a:pathLst>
            </a:custGeom>
            <a:solidFill>
              <a:srgbClr val="B0DBA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3A576EFE-3015-4B89-ABC0-A168E752BFC4}"/>
                </a:ext>
              </a:extLst>
            </p:cNvPr>
            <p:cNvSpPr/>
            <p:nvPr/>
          </p:nvSpPr>
          <p:spPr>
            <a:xfrm>
              <a:off x="5224806" y="2204266"/>
              <a:ext cx="1143314" cy="925847"/>
            </a:xfrm>
            <a:custGeom>
              <a:avLst/>
              <a:gdLst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47873" h="1172476">
                  <a:moveTo>
                    <a:pt x="1051713" y="0"/>
                  </a:moveTo>
                  <a:cubicBezTo>
                    <a:pt x="986610" y="75020"/>
                    <a:pt x="911882" y="139540"/>
                    <a:pt x="836861" y="204351"/>
                  </a:cubicBezTo>
                  <a:cubicBezTo>
                    <a:pt x="782376" y="251370"/>
                    <a:pt x="723515" y="263679"/>
                    <a:pt x="656020" y="250495"/>
                  </a:cubicBezTo>
                  <a:cubicBezTo>
                    <a:pt x="611335" y="241745"/>
                    <a:pt x="566591" y="233286"/>
                    <a:pt x="522255" y="223194"/>
                  </a:cubicBezTo>
                  <a:cubicBezTo>
                    <a:pt x="501721" y="218527"/>
                    <a:pt x="482762" y="218177"/>
                    <a:pt x="462694" y="225819"/>
                  </a:cubicBezTo>
                  <a:cubicBezTo>
                    <a:pt x="402083" y="248862"/>
                    <a:pt x="340364" y="269104"/>
                    <a:pt x="280278" y="293547"/>
                  </a:cubicBezTo>
                  <a:cubicBezTo>
                    <a:pt x="240901" y="309589"/>
                    <a:pt x="203624" y="330765"/>
                    <a:pt x="165706" y="350075"/>
                  </a:cubicBezTo>
                  <a:cubicBezTo>
                    <a:pt x="152055" y="357017"/>
                    <a:pt x="141438" y="367984"/>
                    <a:pt x="142955" y="384318"/>
                  </a:cubicBezTo>
                  <a:cubicBezTo>
                    <a:pt x="144530" y="401527"/>
                    <a:pt x="156430" y="412202"/>
                    <a:pt x="172648" y="416461"/>
                  </a:cubicBezTo>
                  <a:cubicBezTo>
                    <a:pt x="196390" y="422703"/>
                    <a:pt x="221533" y="427370"/>
                    <a:pt x="243059" y="412377"/>
                  </a:cubicBezTo>
                  <a:cubicBezTo>
                    <a:pt x="298537" y="373701"/>
                    <a:pt x="362531" y="364892"/>
                    <a:pt x="426818" y="355150"/>
                  </a:cubicBezTo>
                  <a:cubicBezTo>
                    <a:pt x="465203" y="349316"/>
                    <a:pt x="502130" y="354625"/>
                    <a:pt x="539231" y="362383"/>
                  </a:cubicBezTo>
                  <a:cubicBezTo>
                    <a:pt x="547632" y="364134"/>
                    <a:pt x="558307" y="365592"/>
                    <a:pt x="560174" y="375392"/>
                  </a:cubicBezTo>
                  <a:cubicBezTo>
                    <a:pt x="562216" y="386068"/>
                    <a:pt x="551599" y="389685"/>
                    <a:pt x="544073" y="393243"/>
                  </a:cubicBezTo>
                  <a:cubicBezTo>
                    <a:pt x="451902" y="436704"/>
                    <a:pt x="365915" y="491131"/>
                    <a:pt x="278528" y="542933"/>
                  </a:cubicBezTo>
                  <a:cubicBezTo>
                    <a:pt x="203216" y="587560"/>
                    <a:pt x="145405" y="654764"/>
                    <a:pt x="73943" y="704641"/>
                  </a:cubicBezTo>
                  <a:cubicBezTo>
                    <a:pt x="52651" y="719517"/>
                    <a:pt x="33575" y="738126"/>
                    <a:pt x="15549" y="757027"/>
                  </a:cubicBezTo>
                  <a:cubicBezTo>
                    <a:pt x="2540" y="770619"/>
                    <a:pt x="-5627" y="788470"/>
                    <a:pt x="4640" y="807546"/>
                  </a:cubicBezTo>
                  <a:cubicBezTo>
                    <a:pt x="13449" y="823763"/>
                    <a:pt x="28616" y="836014"/>
                    <a:pt x="47050" y="833214"/>
                  </a:cubicBezTo>
                  <a:cubicBezTo>
                    <a:pt x="75577" y="828955"/>
                    <a:pt x="104686" y="822246"/>
                    <a:pt x="127962" y="803579"/>
                  </a:cubicBezTo>
                  <a:cubicBezTo>
                    <a:pt x="222117" y="728092"/>
                    <a:pt x="321930" y="661881"/>
                    <a:pt x="433234" y="614162"/>
                  </a:cubicBezTo>
                  <a:cubicBezTo>
                    <a:pt x="441285" y="610720"/>
                    <a:pt x="451902" y="599869"/>
                    <a:pt x="458844" y="611012"/>
                  </a:cubicBezTo>
                  <a:cubicBezTo>
                    <a:pt x="465028" y="620812"/>
                    <a:pt x="452836" y="628279"/>
                    <a:pt x="445952" y="634346"/>
                  </a:cubicBezTo>
                  <a:cubicBezTo>
                    <a:pt x="422909" y="654764"/>
                    <a:pt x="409900" y="681540"/>
                    <a:pt x="394324" y="707383"/>
                  </a:cubicBezTo>
                  <a:cubicBezTo>
                    <a:pt x="341180" y="795412"/>
                    <a:pt x="305770" y="892016"/>
                    <a:pt x="258285" y="982670"/>
                  </a:cubicBezTo>
                  <a:cubicBezTo>
                    <a:pt x="237167" y="1022981"/>
                    <a:pt x="216925" y="1063816"/>
                    <a:pt x="196390" y="1104418"/>
                  </a:cubicBezTo>
                  <a:cubicBezTo>
                    <a:pt x="187348" y="1122210"/>
                    <a:pt x="185657" y="1139653"/>
                    <a:pt x="200182" y="1155637"/>
                  </a:cubicBezTo>
                  <a:cubicBezTo>
                    <a:pt x="215641" y="1172613"/>
                    <a:pt x="234017" y="1176521"/>
                    <a:pt x="255602" y="1168412"/>
                  </a:cubicBezTo>
                  <a:cubicBezTo>
                    <a:pt x="286753" y="1156745"/>
                    <a:pt x="311954" y="1137494"/>
                    <a:pt x="327705" y="1108210"/>
                  </a:cubicBezTo>
                  <a:cubicBezTo>
                    <a:pt x="372390" y="1025314"/>
                    <a:pt x="422968" y="946035"/>
                    <a:pt x="477278" y="869324"/>
                  </a:cubicBezTo>
                  <a:cubicBezTo>
                    <a:pt x="532581" y="791270"/>
                    <a:pt x="606609" y="730717"/>
                    <a:pt x="674279" y="664272"/>
                  </a:cubicBezTo>
                  <a:cubicBezTo>
                    <a:pt x="686413" y="652372"/>
                    <a:pt x="702805" y="646072"/>
                    <a:pt x="719081" y="644963"/>
                  </a:cubicBezTo>
                  <a:cubicBezTo>
                    <a:pt x="759450" y="642280"/>
                    <a:pt x="784943" y="651963"/>
                    <a:pt x="775201" y="699332"/>
                  </a:cubicBezTo>
                  <a:cubicBezTo>
                    <a:pt x="765867" y="744834"/>
                    <a:pt x="761667" y="791445"/>
                    <a:pt x="755949" y="837647"/>
                  </a:cubicBezTo>
                  <a:cubicBezTo>
                    <a:pt x="754199" y="852056"/>
                    <a:pt x="738651" y="849043"/>
                    <a:pt x="765050" y="878832"/>
                  </a:cubicBezTo>
                  <a:cubicBezTo>
                    <a:pt x="791449" y="908621"/>
                    <a:pt x="854314" y="981960"/>
                    <a:pt x="914341" y="1016378"/>
                  </a:cubicBezTo>
                  <a:cubicBezTo>
                    <a:pt x="907691" y="970584"/>
                    <a:pt x="903761" y="900821"/>
                    <a:pt x="954360" y="856055"/>
                  </a:cubicBezTo>
                  <a:cubicBezTo>
                    <a:pt x="919359" y="826887"/>
                    <a:pt x="937551" y="821591"/>
                    <a:pt x="937083" y="796987"/>
                  </a:cubicBezTo>
                  <a:cubicBezTo>
                    <a:pt x="936615" y="772383"/>
                    <a:pt x="950500" y="738651"/>
                    <a:pt x="951550" y="708433"/>
                  </a:cubicBezTo>
                  <a:cubicBezTo>
                    <a:pt x="952600" y="679498"/>
                    <a:pt x="965084" y="654064"/>
                    <a:pt x="980835" y="630612"/>
                  </a:cubicBezTo>
                  <a:cubicBezTo>
                    <a:pt x="994894" y="609786"/>
                    <a:pt x="1011695" y="590769"/>
                    <a:pt x="1025520" y="569826"/>
                  </a:cubicBezTo>
                  <a:cubicBezTo>
                    <a:pt x="1035846" y="554134"/>
                    <a:pt x="1048563" y="550692"/>
                    <a:pt x="1065247" y="555301"/>
                  </a:cubicBezTo>
                  <a:cubicBezTo>
                    <a:pt x="1109349" y="567551"/>
                    <a:pt x="1150301" y="586802"/>
                    <a:pt x="1189444" y="610370"/>
                  </a:cubicBezTo>
                  <a:cubicBezTo>
                    <a:pt x="1207237" y="621045"/>
                    <a:pt x="1209979" y="637088"/>
                    <a:pt x="1207120" y="655639"/>
                  </a:cubicBezTo>
                  <a:cubicBezTo>
                    <a:pt x="1201637" y="690932"/>
                    <a:pt x="1190786" y="725000"/>
                    <a:pt x="1186878" y="760877"/>
                  </a:cubicBezTo>
                  <a:cubicBezTo>
                    <a:pt x="1184311" y="784211"/>
                    <a:pt x="1155085" y="793195"/>
                    <a:pt x="1141726" y="811221"/>
                  </a:cubicBezTo>
                  <a:cubicBezTo>
                    <a:pt x="1120083" y="845697"/>
                    <a:pt x="1069841" y="879323"/>
                    <a:pt x="1092235" y="923903"/>
                  </a:cubicBezTo>
                  <a:cubicBezTo>
                    <a:pt x="1129089" y="997269"/>
                    <a:pt x="1219254" y="939035"/>
                    <a:pt x="1263064" y="915117"/>
                  </a:cubicBezTo>
                  <a:cubicBezTo>
                    <a:pt x="1320117" y="888749"/>
                    <a:pt x="1345085" y="845056"/>
                    <a:pt x="1362352" y="782636"/>
                  </a:cubicBezTo>
                  <a:cubicBezTo>
                    <a:pt x="1404238" y="631021"/>
                    <a:pt x="1422030" y="475905"/>
                    <a:pt x="1447873" y="321840"/>
                  </a:cubicBezTo>
                  <a:cubicBezTo>
                    <a:pt x="1330268" y="215727"/>
                    <a:pt x="1184428" y="99055"/>
                    <a:pt x="1051713" y="0"/>
                  </a:cubicBezTo>
                  <a:close/>
                </a:path>
              </a:pathLst>
            </a:custGeom>
            <a:solidFill>
              <a:srgbClr val="FEB69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" name="Group 297">
            <a:extLst>
              <a:ext uri="{FF2B5EF4-FFF2-40B4-BE49-F238E27FC236}">
                <a16:creationId xmlns:a16="http://schemas.microsoft.com/office/drawing/2014/main" id="{EFE4CAC9-D314-4441-A082-07AA4670CC79}"/>
              </a:ext>
            </a:extLst>
          </p:cNvPr>
          <p:cNvGrpSpPr/>
          <p:nvPr/>
        </p:nvGrpSpPr>
        <p:grpSpPr>
          <a:xfrm>
            <a:off x="9152748" y="3300110"/>
            <a:ext cx="2914880" cy="3158249"/>
            <a:chOff x="3528730" y="3565412"/>
            <a:chExt cx="2887724" cy="3128826"/>
          </a:xfrm>
        </p:grpSpPr>
        <p:sp>
          <p:nvSpPr>
            <p:cNvPr id="32" name="Freeform: Shape 298">
              <a:extLst>
                <a:ext uri="{FF2B5EF4-FFF2-40B4-BE49-F238E27FC236}">
                  <a16:creationId xmlns:a16="http://schemas.microsoft.com/office/drawing/2014/main" id="{38C3D5EB-AFEB-4B32-82BF-7D2872FECB37}"/>
                </a:ext>
              </a:extLst>
            </p:cNvPr>
            <p:cNvSpPr/>
            <p:nvPr/>
          </p:nvSpPr>
          <p:spPr>
            <a:xfrm>
              <a:off x="3820178" y="4552097"/>
              <a:ext cx="1308415" cy="1996118"/>
            </a:xfrm>
            <a:custGeom>
              <a:avLst/>
              <a:gdLst>
                <a:gd name="connsiteX0" fmla="*/ 1302406 w 1308415"/>
                <a:gd name="connsiteY0" fmla="*/ 172889 h 1996118"/>
                <a:gd name="connsiteX1" fmla="*/ 1281964 w 1308415"/>
                <a:gd name="connsiteY1" fmla="*/ 92234 h 1996118"/>
                <a:gd name="connsiteX2" fmla="*/ 1246283 w 1308415"/>
                <a:gd name="connsiteY2" fmla="*/ 57 h 1996118"/>
                <a:gd name="connsiteX3" fmla="*/ 1231787 w 1308415"/>
                <a:gd name="connsiteY3" fmla="*/ 10093 h 1996118"/>
                <a:gd name="connsiteX4" fmla="*/ 1121026 w 1308415"/>
                <a:gd name="connsiteY4" fmla="*/ 27190 h 1996118"/>
                <a:gd name="connsiteX5" fmla="*/ 1103929 w 1308415"/>
                <a:gd name="connsiteY5" fmla="*/ 22730 h 1996118"/>
                <a:gd name="connsiteX6" fmla="*/ 1121026 w 1308415"/>
                <a:gd name="connsiteY6" fmla="*/ 64358 h 1996118"/>
                <a:gd name="connsiteX7" fmla="*/ 1171575 w 1308415"/>
                <a:gd name="connsiteY7" fmla="*/ 224924 h 1996118"/>
                <a:gd name="connsiteX8" fmla="*/ 1163398 w 1308415"/>
                <a:gd name="connsiteY8" fmla="*/ 308553 h 1996118"/>
                <a:gd name="connsiteX9" fmla="*/ 1012123 w 1308415"/>
                <a:gd name="connsiteY9" fmla="*/ 467632 h 1996118"/>
                <a:gd name="connsiteX10" fmla="*/ 906938 w 1308415"/>
                <a:gd name="connsiteY10" fmla="*/ 505544 h 1996118"/>
                <a:gd name="connsiteX11" fmla="*/ 828141 w 1308415"/>
                <a:gd name="connsiteY11" fmla="*/ 521154 h 1996118"/>
                <a:gd name="connsiteX12" fmla="*/ 810300 w 1308415"/>
                <a:gd name="connsiteY12" fmla="*/ 517809 h 1996118"/>
                <a:gd name="connsiteX13" fmla="*/ 767557 w 1308415"/>
                <a:gd name="connsiteY13" fmla="*/ 510375 h 1996118"/>
                <a:gd name="connsiteX14" fmla="*/ 754177 w 1308415"/>
                <a:gd name="connsiteY14" fmla="*/ 525986 h 1996118"/>
                <a:gd name="connsiteX15" fmla="*/ 689504 w 1308415"/>
                <a:gd name="connsiteY15" fmla="*/ 631544 h 1996118"/>
                <a:gd name="connsiteX16" fmla="*/ 556442 w 1308415"/>
                <a:gd name="connsiteY16" fmla="*/ 848605 h 1996118"/>
                <a:gd name="connsiteX17" fmla="*/ 533026 w 1308415"/>
                <a:gd name="connsiteY17" fmla="*/ 849720 h 1996118"/>
                <a:gd name="connsiteX18" fmla="*/ 506265 w 1308415"/>
                <a:gd name="connsiteY18" fmla="*/ 815526 h 1996118"/>
                <a:gd name="connsiteX19" fmla="*/ 277310 w 1308415"/>
                <a:gd name="connsiteY19" fmla="*/ 533420 h 1996118"/>
                <a:gd name="connsiteX20" fmla="*/ 258354 w 1308415"/>
                <a:gd name="connsiteY20" fmla="*/ 517066 h 1996118"/>
                <a:gd name="connsiteX21" fmla="*/ 142389 w 1308415"/>
                <a:gd name="connsiteY21" fmla="*/ 497738 h 1996118"/>
                <a:gd name="connsiteX22" fmla="*/ 82177 w 1308415"/>
                <a:gd name="connsiteY22" fmla="*/ 510747 h 1996118"/>
                <a:gd name="connsiteX23" fmla="*/ 28655 w 1308415"/>
                <a:gd name="connsiteY23" fmla="*/ 579880 h 1996118"/>
                <a:gd name="connsiteX24" fmla="*/ 35 w 1308415"/>
                <a:gd name="connsiteY24" fmla="*/ 743048 h 1996118"/>
                <a:gd name="connsiteX25" fmla="*/ 45009 w 1308415"/>
                <a:gd name="connsiteY25" fmla="*/ 1310234 h 1996118"/>
                <a:gd name="connsiteX26" fmla="*/ 84779 w 1308415"/>
                <a:gd name="connsiteY26" fmla="*/ 1319897 h 1996118"/>
                <a:gd name="connsiteX27" fmla="*/ 95186 w 1308415"/>
                <a:gd name="connsiteY27" fmla="*/ 1330676 h 1996118"/>
                <a:gd name="connsiteX28" fmla="*/ 91469 w 1308415"/>
                <a:gd name="connsiteY28" fmla="*/ 1412074 h 1996118"/>
                <a:gd name="connsiteX29" fmla="*/ 116372 w 1308415"/>
                <a:gd name="connsiteY29" fmla="*/ 1461879 h 1996118"/>
                <a:gd name="connsiteX30" fmla="*/ 172496 w 1308415"/>
                <a:gd name="connsiteY30" fmla="*/ 1496818 h 1996118"/>
                <a:gd name="connsiteX31" fmla="*/ 185876 w 1308415"/>
                <a:gd name="connsiteY31" fmla="*/ 1516888 h 1996118"/>
                <a:gd name="connsiteX32" fmla="*/ 183646 w 1308415"/>
                <a:gd name="connsiteY32" fmla="*/ 1762198 h 1996118"/>
                <a:gd name="connsiteX33" fmla="*/ 177327 w 1308415"/>
                <a:gd name="connsiteY33" fmla="*/ 1783012 h 1996118"/>
                <a:gd name="connsiteX34" fmla="*/ 69912 w 1308415"/>
                <a:gd name="connsiteY34" fmla="*/ 1981862 h 1996118"/>
                <a:gd name="connsiteX35" fmla="*/ 64708 w 1308415"/>
                <a:gd name="connsiteY35" fmla="*/ 1994870 h 1996118"/>
                <a:gd name="connsiteX36" fmla="*/ 259469 w 1308415"/>
                <a:gd name="connsiteY36" fmla="*/ 1965136 h 1996118"/>
                <a:gd name="connsiteX37" fmla="*/ 334177 w 1308415"/>
                <a:gd name="connsiteY37" fmla="*/ 1827242 h 1996118"/>
                <a:gd name="connsiteX38" fmla="*/ 342354 w 1308415"/>
                <a:gd name="connsiteY38" fmla="*/ 1796764 h 1996118"/>
                <a:gd name="connsiteX39" fmla="*/ 343097 w 1308415"/>
                <a:gd name="connsiteY39" fmla="*/ 1561862 h 1996118"/>
                <a:gd name="connsiteX40" fmla="*/ 359451 w 1308415"/>
                <a:gd name="connsiteY40" fmla="*/ 1548110 h 1996118"/>
                <a:gd name="connsiteX41" fmla="*/ 697309 w 1308415"/>
                <a:gd name="connsiteY41" fmla="*/ 1531755 h 1996118"/>
                <a:gd name="connsiteX42" fmla="*/ 714407 w 1308415"/>
                <a:gd name="connsiteY42" fmla="*/ 1543649 h 1996118"/>
                <a:gd name="connsiteX43" fmla="*/ 741539 w 1308415"/>
                <a:gd name="connsiteY43" fmla="*/ 1704587 h 1996118"/>
                <a:gd name="connsiteX44" fmla="*/ 739309 w 1308415"/>
                <a:gd name="connsiteY44" fmla="*/ 1794534 h 1996118"/>
                <a:gd name="connsiteX45" fmla="*/ 696194 w 1308415"/>
                <a:gd name="connsiteY45" fmla="*/ 1921278 h 1996118"/>
                <a:gd name="connsiteX46" fmla="*/ 685787 w 1308415"/>
                <a:gd name="connsiteY46" fmla="*/ 1936888 h 1996118"/>
                <a:gd name="connsiteX47" fmla="*/ 841893 w 1308415"/>
                <a:gd name="connsiteY47" fmla="*/ 1960304 h 1996118"/>
                <a:gd name="connsiteX48" fmla="*/ 909911 w 1308415"/>
                <a:gd name="connsiteY48" fmla="*/ 1782269 h 1996118"/>
                <a:gd name="connsiteX49" fmla="*/ 912141 w 1308415"/>
                <a:gd name="connsiteY49" fmla="*/ 1758853 h 1996118"/>
                <a:gd name="connsiteX50" fmla="*/ 863079 w 1308415"/>
                <a:gd name="connsiteY50" fmla="*/ 1470428 h 1996118"/>
                <a:gd name="connsiteX51" fmla="*/ 870885 w 1308415"/>
                <a:gd name="connsiteY51" fmla="*/ 1443295 h 1996118"/>
                <a:gd name="connsiteX52" fmla="*/ 893557 w 1308415"/>
                <a:gd name="connsiteY52" fmla="*/ 1365986 h 1996118"/>
                <a:gd name="connsiteX53" fmla="*/ 909539 w 1308415"/>
                <a:gd name="connsiteY53" fmla="*/ 1053030 h 1996118"/>
                <a:gd name="connsiteX54" fmla="*/ 906938 w 1308415"/>
                <a:gd name="connsiteY54" fmla="*/ 804375 h 1996118"/>
                <a:gd name="connsiteX55" fmla="*/ 887610 w 1308415"/>
                <a:gd name="connsiteY55" fmla="*/ 659048 h 1996118"/>
                <a:gd name="connsiteX56" fmla="*/ 894300 w 1308415"/>
                <a:gd name="connsiteY56" fmla="*/ 650871 h 1996118"/>
                <a:gd name="connsiteX57" fmla="*/ 999115 w 1308415"/>
                <a:gd name="connsiteY57" fmla="*/ 622995 h 1996118"/>
                <a:gd name="connsiteX58" fmla="*/ 1089805 w 1308415"/>
                <a:gd name="connsiteY58" fmla="*/ 583968 h 1996118"/>
                <a:gd name="connsiteX59" fmla="*/ 1204654 w 1308415"/>
                <a:gd name="connsiteY59" fmla="*/ 500712 h 1996118"/>
                <a:gd name="connsiteX60" fmla="*/ 1307610 w 1308415"/>
                <a:gd name="connsiteY60" fmla="*/ 269154 h 1996118"/>
                <a:gd name="connsiteX61" fmla="*/ 1302406 w 1308415"/>
                <a:gd name="connsiteY61" fmla="*/ 172889 h 19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08415" h="1996118">
                  <a:moveTo>
                    <a:pt x="1302406" y="172889"/>
                  </a:moveTo>
                  <a:cubicBezTo>
                    <a:pt x="1296460" y="145756"/>
                    <a:pt x="1290513" y="118623"/>
                    <a:pt x="1281964" y="92234"/>
                  </a:cubicBezTo>
                  <a:cubicBezTo>
                    <a:pt x="1271557" y="61013"/>
                    <a:pt x="1258176" y="30907"/>
                    <a:pt x="1246283" y="57"/>
                  </a:cubicBezTo>
                  <a:cubicBezTo>
                    <a:pt x="1238849" y="-686"/>
                    <a:pt x="1235875" y="6004"/>
                    <a:pt x="1231787" y="10093"/>
                  </a:cubicBezTo>
                  <a:cubicBezTo>
                    <a:pt x="1198336" y="43544"/>
                    <a:pt x="1163769" y="49119"/>
                    <a:pt x="1121026" y="27190"/>
                  </a:cubicBezTo>
                  <a:cubicBezTo>
                    <a:pt x="1115822" y="24588"/>
                    <a:pt x="1110619" y="19756"/>
                    <a:pt x="1103929" y="22730"/>
                  </a:cubicBezTo>
                  <a:cubicBezTo>
                    <a:pt x="1104672" y="38712"/>
                    <a:pt x="1114336" y="50977"/>
                    <a:pt x="1121026" y="64358"/>
                  </a:cubicBezTo>
                  <a:cubicBezTo>
                    <a:pt x="1145929" y="115278"/>
                    <a:pt x="1161911" y="169172"/>
                    <a:pt x="1171575" y="224924"/>
                  </a:cubicBezTo>
                  <a:cubicBezTo>
                    <a:pt x="1176406" y="253172"/>
                    <a:pt x="1171203" y="281791"/>
                    <a:pt x="1163398" y="308553"/>
                  </a:cubicBezTo>
                  <a:cubicBezTo>
                    <a:pt x="1139982" y="386234"/>
                    <a:pt x="1082743" y="433809"/>
                    <a:pt x="1012123" y="467632"/>
                  </a:cubicBezTo>
                  <a:cubicBezTo>
                    <a:pt x="978300" y="483614"/>
                    <a:pt x="943362" y="496995"/>
                    <a:pt x="906938" y="505544"/>
                  </a:cubicBezTo>
                  <a:cubicBezTo>
                    <a:pt x="880920" y="511862"/>
                    <a:pt x="854531" y="516322"/>
                    <a:pt x="828141" y="521154"/>
                  </a:cubicBezTo>
                  <a:cubicBezTo>
                    <a:pt x="822194" y="522269"/>
                    <a:pt x="816619" y="520039"/>
                    <a:pt x="810300" y="517809"/>
                  </a:cubicBezTo>
                  <a:cubicBezTo>
                    <a:pt x="796548" y="513349"/>
                    <a:pt x="774619" y="505544"/>
                    <a:pt x="767557" y="510375"/>
                  </a:cubicBezTo>
                  <a:cubicBezTo>
                    <a:pt x="759380" y="515951"/>
                    <a:pt x="757522" y="520783"/>
                    <a:pt x="754177" y="525986"/>
                  </a:cubicBezTo>
                  <a:cubicBezTo>
                    <a:pt x="732991" y="561296"/>
                    <a:pt x="711062" y="596606"/>
                    <a:pt x="689504" y="631544"/>
                  </a:cubicBezTo>
                  <a:cubicBezTo>
                    <a:pt x="645274" y="704021"/>
                    <a:pt x="601044" y="776499"/>
                    <a:pt x="556442" y="848605"/>
                  </a:cubicBezTo>
                  <a:cubicBezTo>
                    <a:pt x="546035" y="865703"/>
                    <a:pt x="546035" y="865703"/>
                    <a:pt x="533026" y="849720"/>
                  </a:cubicBezTo>
                  <a:cubicBezTo>
                    <a:pt x="524106" y="838570"/>
                    <a:pt x="514442" y="827420"/>
                    <a:pt x="506265" y="815526"/>
                  </a:cubicBezTo>
                  <a:cubicBezTo>
                    <a:pt x="429699" y="721862"/>
                    <a:pt x="353876" y="627455"/>
                    <a:pt x="277310" y="533420"/>
                  </a:cubicBezTo>
                  <a:cubicBezTo>
                    <a:pt x="271734" y="526729"/>
                    <a:pt x="266531" y="520411"/>
                    <a:pt x="258354" y="517066"/>
                  </a:cubicBezTo>
                  <a:cubicBezTo>
                    <a:pt x="220814" y="503685"/>
                    <a:pt x="181788" y="498110"/>
                    <a:pt x="142389" y="497738"/>
                  </a:cubicBezTo>
                  <a:cubicBezTo>
                    <a:pt x="121947" y="497367"/>
                    <a:pt x="99274" y="495880"/>
                    <a:pt x="82177" y="510747"/>
                  </a:cubicBezTo>
                  <a:cubicBezTo>
                    <a:pt x="60991" y="529331"/>
                    <a:pt x="37575" y="550889"/>
                    <a:pt x="28655" y="579880"/>
                  </a:cubicBezTo>
                  <a:cubicBezTo>
                    <a:pt x="24195" y="594375"/>
                    <a:pt x="35" y="646039"/>
                    <a:pt x="35" y="743048"/>
                  </a:cubicBezTo>
                  <a:cubicBezTo>
                    <a:pt x="-1451" y="802145"/>
                    <a:pt x="44266" y="1306517"/>
                    <a:pt x="45009" y="1310234"/>
                  </a:cubicBezTo>
                  <a:cubicBezTo>
                    <a:pt x="47611" y="1327703"/>
                    <a:pt x="79947" y="1320641"/>
                    <a:pt x="84779" y="1319897"/>
                  </a:cubicBezTo>
                  <a:cubicBezTo>
                    <a:pt x="93699" y="1318411"/>
                    <a:pt x="96673" y="1321012"/>
                    <a:pt x="95186" y="1330676"/>
                  </a:cubicBezTo>
                  <a:cubicBezTo>
                    <a:pt x="91097" y="1357809"/>
                    <a:pt x="89982" y="1384941"/>
                    <a:pt x="91469" y="1412074"/>
                  </a:cubicBezTo>
                  <a:cubicBezTo>
                    <a:pt x="92584" y="1432145"/>
                    <a:pt x="99646" y="1448871"/>
                    <a:pt x="116372" y="1461879"/>
                  </a:cubicBezTo>
                  <a:cubicBezTo>
                    <a:pt x="134212" y="1475260"/>
                    <a:pt x="152425" y="1487897"/>
                    <a:pt x="172496" y="1496818"/>
                  </a:cubicBezTo>
                  <a:cubicBezTo>
                    <a:pt x="181788" y="1500906"/>
                    <a:pt x="185876" y="1505738"/>
                    <a:pt x="185876" y="1516888"/>
                  </a:cubicBezTo>
                  <a:cubicBezTo>
                    <a:pt x="184761" y="1598658"/>
                    <a:pt x="184018" y="1680428"/>
                    <a:pt x="183646" y="1762198"/>
                  </a:cubicBezTo>
                  <a:cubicBezTo>
                    <a:pt x="183646" y="1770003"/>
                    <a:pt x="181044" y="1776322"/>
                    <a:pt x="177327" y="1783012"/>
                  </a:cubicBezTo>
                  <a:cubicBezTo>
                    <a:pt x="141274" y="1849171"/>
                    <a:pt x="105593" y="1915331"/>
                    <a:pt x="69912" y="1981862"/>
                  </a:cubicBezTo>
                  <a:cubicBezTo>
                    <a:pt x="67681" y="1985950"/>
                    <a:pt x="61363" y="1992269"/>
                    <a:pt x="64708" y="1994870"/>
                  </a:cubicBezTo>
                  <a:cubicBezTo>
                    <a:pt x="75858" y="2003047"/>
                    <a:pt x="269504" y="1968481"/>
                    <a:pt x="259469" y="1965136"/>
                  </a:cubicBezTo>
                  <a:cubicBezTo>
                    <a:pt x="284743" y="1918676"/>
                    <a:pt x="309274" y="1872587"/>
                    <a:pt x="334177" y="1827242"/>
                  </a:cubicBezTo>
                  <a:cubicBezTo>
                    <a:pt x="339380" y="1817578"/>
                    <a:pt x="342354" y="1807915"/>
                    <a:pt x="342354" y="1796764"/>
                  </a:cubicBezTo>
                  <a:cubicBezTo>
                    <a:pt x="342354" y="1718340"/>
                    <a:pt x="343469" y="1639915"/>
                    <a:pt x="343097" y="1561862"/>
                  </a:cubicBezTo>
                  <a:cubicBezTo>
                    <a:pt x="343097" y="1547738"/>
                    <a:pt x="347186" y="1546623"/>
                    <a:pt x="359451" y="1548110"/>
                  </a:cubicBezTo>
                  <a:cubicBezTo>
                    <a:pt x="473186" y="1562977"/>
                    <a:pt x="585805" y="1558888"/>
                    <a:pt x="697309" y="1531755"/>
                  </a:cubicBezTo>
                  <a:cubicBezTo>
                    <a:pt x="710690" y="1528410"/>
                    <a:pt x="712548" y="1533242"/>
                    <a:pt x="714407" y="1543649"/>
                  </a:cubicBezTo>
                  <a:cubicBezTo>
                    <a:pt x="723327" y="1597172"/>
                    <a:pt x="732619" y="1651065"/>
                    <a:pt x="741539" y="1704587"/>
                  </a:cubicBezTo>
                  <a:cubicBezTo>
                    <a:pt x="746371" y="1734694"/>
                    <a:pt x="752318" y="1763313"/>
                    <a:pt x="739309" y="1794534"/>
                  </a:cubicBezTo>
                  <a:cubicBezTo>
                    <a:pt x="722212" y="1835791"/>
                    <a:pt x="709947" y="1878906"/>
                    <a:pt x="696194" y="1921278"/>
                  </a:cubicBezTo>
                  <a:cubicBezTo>
                    <a:pt x="693964" y="1928339"/>
                    <a:pt x="690991" y="1933171"/>
                    <a:pt x="685787" y="1936888"/>
                  </a:cubicBezTo>
                  <a:cubicBezTo>
                    <a:pt x="685787" y="1936888"/>
                    <a:pt x="838177" y="1971083"/>
                    <a:pt x="841893" y="1960304"/>
                  </a:cubicBezTo>
                  <a:cubicBezTo>
                    <a:pt x="861221" y="1904180"/>
                    <a:pt x="890955" y="1838393"/>
                    <a:pt x="909911" y="1782269"/>
                  </a:cubicBezTo>
                  <a:cubicBezTo>
                    <a:pt x="912513" y="1774464"/>
                    <a:pt x="913256" y="1767030"/>
                    <a:pt x="912141" y="1758853"/>
                  </a:cubicBezTo>
                  <a:cubicBezTo>
                    <a:pt x="895787" y="1662587"/>
                    <a:pt x="879805" y="1566694"/>
                    <a:pt x="863079" y="1470428"/>
                  </a:cubicBezTo>
                  <a:cubicBezTo>
                    <a:pt x="861221" y="1459278"/>
                    <a:pt x="861964" y="1451472"/>
                    <a:pt x="870885" y="1443295"/>
                  </a:cubicBezTo>
                  <a:cubicBezTo>
                    <a:pt x="893557" y="1422110"/>
                    <a:pt x="900247" y="1396092"/>
                    <a:pt x="893557" y="1365986"/>
                  </a:cubicBezTo>
                  <a:cubicBezTo>
                    <a:pt x="889840" y="1348888"/>
                    <a:pt x="900991" y="1141119"/>
                    <a:pt x="909539" y="1053030"/>
                  </a:cubicBezTo>
                  <a:cubicBezTo>
                    <a:pt x="911026" y="1039278"/>
                    <a:pt x="914000" y="874623"/>
                    <a:pt x="906938" y="804375"/>
                  </a:cubicBezTo>
                  <a:cubicBezTo>
                    <a:pt x="902106" y="755685"/>
                    <a:pt x="897274" y="706995"/>
                    <a:pt x="887610" y="659048"/>
                  </a:cubicBezTo>
                  <a:cubicBezTo>
                    <a:pt x="886124" y="651986"/>
                    <a:pt x="889097" y="651614"/>
                    <a:pt x="894300" y="650871"/>
                  </a:cubicBezTo>
                  <a:cubicBezTo>
                    <a:pt x="929610" y="643809"/>
                    <a:pt x="964548" y="634517"/>
                    <a:pt x="999115" y="622995"/>
                  </a:cubicBezTo>
                  <a:cubicBezTo>
                    <a:pt x="1030336" y="612588"/>
                    <a:pt x="1060442" y="598836"/>
                    <a:pt x="1089805" y="583968"/>
                  </a:cubicBezTo>
                  <a:cubicBezTo>
                    <a:pt x="1132176" y="562411"/>
                    <a:pt x="1170088" y="534163"/>
                    <a:pt x="1204654" y="500712"/>
                  </a:cubicBezTo>
                  <a:cubicBezTo>
                    <a:pt x="1270070" y="437154"/>
                    <a:pt x="1305008" y="360216"/>
                    <a:pt x="1307610" y="269154"/>
                  </a:cubicBezTo>
                  <a:cubicBezTo>
                    <a:pt x="1308725" y="237190"/>
                    <a:pt x="1309840" y="205225"/>
                    <a:pt x="1302406" y="172889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99">
              <a:extLst>
                <a:ext uri="{FF2B5EF4-FFF2-40B4-BE49-F238E27FC236}">
                  <a16:creationId xmlns:a16="http://schemas.microsoft.com/office/drawing/2014/main" id="{1035BDB3-4661-4231-A02D-C94BE3843F27}"/>
                </a:ext>
              </a:extLst>
            </p:cNvPr>
            <p:cNvSpPr/>
            <p:nvPr/>
          </p:nvSpPr>
          <p:spPr>
            <a:xfrm>
              <a:off x="5262009" y="4061929"/>
              <a:ext cx="1011598" cy="1033994"/>
            </a:xfrm>
            <a:custGeom>
              <a:avLst/>
              <a:gdLst>
                <a:gd name="connsiteX0" fmla="*/ 963725 w 1011598"/>
                <a:gd name="connsiteY0" fmla="*/ 130066 h 1033994"/>
                <a:gd name="connsiteX1" fmla="*/ 986398 w 1011598"/>
                <a:gd name="connsiteY1" fmla="*/ 208862 h 1033994"/>
                <a:gd name="connsiteX2" fmla="*/ 991601 w 1011598"/>
                <a:gd name="connsiteY2" fmla="*/ 379836 h 1033994"/>
                <a:gd name="connsiteX3" fmla="*/ 992716 w 1011598"/>
                <a:gd name="connsiteY3" fmla="*/ 394703 h 1033994"/>
                <a:gd name="connsiteX4" fmla="*/ 968557 w 1011598"/>
                <a:gd name="connsiteY4" fmla="*/ 601729 h 1033994"/>
                <a:gd name="connsiteX5" fmla="*/ 950716 w 1011598"/>
                <a:gd name="connsiteY5" fmla="*/ 642243 h 1033994"/>
                <a:gd name="connsiteX6" fmla="*/ 825832 w 1011598"/>
                <a:gd name="connsiteY6" fmla="*/ 841464 h 1033994"/>
                <a:gd name="connsiteX7" fmla="*/ 583124 w 1011598"/>
                <a:gd name="connsiteY7" fmla="*/ 945163 h 1033994"/>
                <a:gd name="connsiteX8" fmla="*/ 566026 w 1011598"/>
                <a:gd name="connsiteY8" fmla="*/ 967835 h 1033994"/>
                <a:gd name="connsiteX9" fmla="*/ 570487 w 1011598"/>
                <a:gd name="connsiteY9" fmla="*/ 988278 h 1033994"/>
                <a:gd name="connsiteX10" fmla="*/ 559708 w 1011598"/>
                <a:gd name="connsiteY10" fmla="*/ 997198 h 1033994"/>
                <a:gd name="connsiteX11" fmla="*/ 457495 w 1011598"/>
                <a:gd name="connsiteY11" fmla="*/ 1033995 h 1033994"/>
                <a:gd name="connsiteX12" fmla="*/ 404345 w 1011598"/>
                <a:gd name="connsiteY12" fmla="*/ 1025818 h 1033994"/>
                <a:gd name="connsiteX13" fmla="*/ 316628 w 1011598"/>
                <a:gd name="connsiteY13" fmla="*/ 981588 h 1033994"/>
                <a:gd name="connsiteX14" fmla="*/ 298787 w 1011598"/>
                <a:gd name="connsiteY14" fmla="*/ 967835 h 1033994"/>
                <a:gd name="connsiteX15" fmla="*/ 278345 w 1011598"/>
                <a:gd name="connsiteY15" fmla="*/ 926207 h 1033994"/>
                <a:gd name="connsiteX16" fmla="*/ 52735 w 1011598"/>
                <a:gd name="connsiteY16" fmla="*/ 773074 h 1033994"/>
                <a:gd name="connsiteX17" fmla="*/ 51248 w 1011598"/>
                <a:gd name="connsiteY17" fmla="*/ 460490 h 1033994"/>
                <a:gd name="connsiteX18" fmla="*/ 59425 w 1011598"/>
                <a:gd name="connsiteY18" fmla="*/ 419977 h 1033994"/>
                <a:gd name="connsiteX19" fmla="*/ 65372 w 1011598"/>
                <a:gd name="connsiteY19" fmla="*/ 154225 h 1033994"/>
                <a:gd name="connsiteX20" fmla="*/ 331867 w 1011598"/>
                <a:gd name="connsiteY20" fmla="*/ 79145 h 1033994"/>
                <a:gd name="connsiteX21" fmla="*/ 431106 w 1011598"/>
                <a:gd name="connsiteY21" fmla="*/ 5181 h 1033994"/>
                <a:gd name="connsiteX22" fmla="*/ 454522 w 1011598"/>
                <a:gd name="connsiteY22" fmla="*/ 13730 h 1033994"/>
                <a:gd name="connsiteX23" fmla="*/ 558593 w 1011598"/>
                <a:gd name="connsiteY23" fmla="*/ 159429 h 1033994"/>
                <a:gd name="connsiteX24" fmla="*/ 727708 w 1011598"/>
                <a:gd name="connsiteY24" fmla="*/ 208119 h 1033994"/>
                <a:gd name="connsiteX25" fmla="*/ 854823 w 1011598"/>
                <a:gd name="connsiteY25" fmla="*/ 215553 h 1033994"/>
                <a:gd name="connsiteX26" fmla="*/ 931389 w 1011598"/>
                <a:gd name="connsiteY26" fmla="*/ 211836 h 1033994"/>
                <a:gd name="connsiteX27" fmla="*/ 948115 w 1011598"/>
                <a:gd name="connsiteY27" fmla="*/ 196968 h 1033994"/>
                <a:gd name="connsiteX28" fmla="*/ 954433 w 1011598"/>
                <a:gd name="connsiteY28" fmla="*/ 156455 h 1033994"/>
                <a:gd name="connsiteX29" fmla="*/ 963725 w 1011598"/>
                <a:gd name="connsiteY29" fmla="*/ 130066 h 103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1598" h="1033994">
                  <a:moveTo>
                    <a:pt x="963725" y="130066"/>
                  </a:moveTo>
                  <a:cubicBezTo>
                    <a:pt x="977849" y="154597"/>
                    <a:pt x="981194" y="182101"/>
                    <a:pt x="986398" y="208862"/>
                  </a:cubicBezTo>
                  <a:cubicBezTo>
                    <a:pt x="997177" y="265358"/>
                    <a:pt x="998292" y="322597"/>
                    <a:pt x="991601" y="379836"/>
                  </a:cubicBezTo>
                  <a:cubicBezTo>
                    <a:pt x="990858" y="384667"/>
                    <a:pt x="990486" y="389499"/>
                    <a:pt x="992716" y="394703"/>
                  </a:cubicBezTo>
                  <a:cubicBezTo>
                    <a:pt x="1027654" y="468667"/>
                    <a:pt x="1010929" y="537057"/>
                    <a:pt x="968557" y="601729"/>
                  </a:cubicBezTo>
                  <a:cubicBezTo>
                    <a:pt x="960008" y="614738"/>
                    <a:pt x="953318" y="626632"/>
                    <a:pt x="950716" y="642243"/>
                  </a:cubicBezTo>
                  <a:cubicBezTo>
                    <a:pt x="938079" y="726614"/>
                    <a:pt x="890876" y="790172"/>
                    <a:pt x="825832" y="841464"/>
                  </a:cubicBezTo>
                  <a:cubicBezTo>
                    <a:pt x="754469" y="897959"/>
                    <a:pt x="671955" y="929552"/>
                    <a:pt x="583124" y="945163"/>
                  </a:cubicBezTo>
                  <a:cubicBezTo>
                    <a:pt x="567141" y="948136"/>
                    <a:pt x="563053" y="954083"/>
                    <a:pt x="566026" y="967835"/>
                  </a:cubicBezTo>
                  <a:cubicBezTo>
                    <a:pt x="567513" y="974526"/>
                    <a:pt x="563053" y="982703"/>
                    <a:pt x="570487" y="988278"/>
                  </a:cubicBezTo>
                  <a:cubicBezTo>
                    <a:pt x="570115" y="995340"/>
                    <a:pt x="563796" y="995340"/>
                    <a:pt x="559708" y="997198"/>
                  </a:cubicBezTo>
                  <a:cubicBezTo>
                    <a:pt x="525885" y="1009835"/>
                    <a:pt x="491690" y="1021729"/>
                    <a:pt x="457495" y="1033995"/>
                  </a:cubicBezTo>
                  <a:cubicBezTo>
                    <a:pt x="440026" y="1029163"/>
                    <a:pt x="421442" y="1032508"/>
                    <a:pt x="404345" y="1025818"/>
                  </a:cubicBezTo>
                  <a:cubicBezTo>
                    <a:pt x="375726" y="1009835"/>
                    <a:pt x="346363" y="995711"/>
                    <a:pt x="316628" y="981588"/>
                  </a:cubicBezTo>
                  <a:cubicBezTo>
                    <a:pt x="309938" y="978242"/>
                    <a:pt x="301018" y="977499"/>
                    <a:pt x="298787" y="967835"/>
                  </a:cubicBezTo>
                  <a:cubicBezTo>
                    <a:pt x="306221" y="940331"/>
                    <a:pt x="303248" y="934384"/>
                    <a:pt x="278345" y="926207"/>
                  </a:cubicBezTo>
                  <a:cubicBezTo>
                    <a:pt x="188398" y="896844"/>
                    <a:pt x="109602" y="850756"/>
                    <a:pt x="52735" y="773074"/>
                  </a:cubicBezTo>
                  <a:cubicBezTo>
                    <a:pt x="-17141" y="676809"/>
                    <a:pt x="-17513" y="557499"/>
                    <a:pt x="51248" y="460490"/>
                  </a:cubicBezTo>
                  <a:cubicBezTo>
                    <a:pt x="60912" y="447110"/>
                    <a:pt x="62770" y="435588"/>
                    <a:pt x="59425" y="419977"/>
                  </a:cubicBezTo>
                  <a:cubicBezTo>
                    <a:pt x="43443" y="340437"/>
                    <a:pt x="47903" y="233765"/>
                    <a:pt x="65372" y="154225"/>
                  </a:cubicBezTo>
                  <a:cubicBezTo>
                    <a:pt x="66115" y="150508"/>
                    <a:pt x="251956" y="119659"/>
                    <a:pt x="331867" y="79145"/>
                  </a:cubicBezTo>
                  <a:cubicBezTo>
                    <a:pt x="364203" y="62791"/>
                    <a:pt x="399885" y="23765"/>
                    <a:pt x="431106" y="5181"/>
                  </a:cubicBezTo>
                  <a:cubicBezTo>
                    <a:pt x="445602" y="-3368"/>
                    <a:pt x="450434" y="-1881"/>
                    <a:pt x="454522" y="13730"/>
                  </a:cubicBezTo>
                  <a:cubicBezTo>
                    <a:pt x="470133" y="73199"/>
                    <a:pt x="507301" y="131181"/>
                    <a:pt x="558593" y="159429"/>
                  </a:cubicBezTo>
                  <a:cubicBezTo>
                    <a:pt x="611000" y="188420"/>
                    <a:pt x="668982" y="201057"/>
                    <a:pt x="727708" y="208119"/>
                  </a:cubicBezTo>
                  <a:cubicBezTo>
                    <a:pt x="770079" y="212951"/>
                    <a:pt x="812451" y="215924"/>
                    <a:pt x="854823" y="215553"/>
                  </a:cubicBezTo>
                  <a:cubicBezTo>
                    <a:pt x="880469" y="215553"/>
                    <a:pt x="905743" y="210349"/>
                    <a:pt x="931389" y="211836"/>
                  </a:cubicBezTo>
                  <a:cubicBezTo>
                    <a:pt x="941796" y="212579"/>
                    <a:pt x="946628" y="207004"/>
                    <a:pt x="948115" y="196968"/>
                  </a:cubicBezTo>
                  <a:cubicBezTo>
                    <a:pt x="949973" y="183588"/>
                    <a:pt x="952203" y="170207"/>
                    <a:pt x="954433" y="156455"/>
                  </a:cubicBezTo>
                  <a:cubicBezTo>
                    <a:pt x="957035" y="147906"/>
                    <a:pt x="956292" y="137871"/>
                    <a:pt x="963725" y="13006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00">
              <a:extLst>
                <a:ext uri="{FF2B5EF4-FFF2-40B4-BE49-F238E27FC236}">
                  <a16:creationId xmlns:a16="http://schemas.microsoft.com/office/drawing/2014/main" id="{0AF15278-767C-46EA-A590-C21A3BBA9756}"/>
                </a:ext>
              </a:extLst>
            </p:cNvPr>
            <p:cNvSpPr/>
            <p:nvPr/>
          </p:nvSpPr>
          <p:spPr>
            <a:xfrm>
              <a:off x="5408408" y="4429871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5" y="147186"/>
                    <a:pt x="0" y="114237"/>
                    <a:pt x="0" y="73593"/>
                  </a:cubicBezTo>
                  <a:cubicBezTo>
                    <a:pt x="0" y="32949"/>
                    <a:pt x="20635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01">
              <a:extLst>
                <a:ext uri="{FF2B5EF4-FFF2-40B4-BE49-F238E27FC236}">
                  <a16:creationId xmlns:a16="http://schemas.microsoft.com/office/drawing/2014/main" id="{B3E2BFE4-8C5E-4570-84B1-1E9B53F73723}"/>
                </a:ext>
              </a:extLst>
            </p:cNvPr>
            <p:cNvSpPr/>
            <p:nvPr/>
          </p:nvSpPr>
          <p:spPr>
            <a:xfrm>
              <a:off x="5461930" y="4476703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3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3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02">
              <a:extLst>
                <a:ext uri="{FF2B5EF4-FFF2-40B4-BE49-F238E27FC236}">
                  <a16:creationId xmlns:a16="http://schemas.microsoft.com/office/drawing/2014/main" id="{472E1596-A559-4E2A-BE29-2D4F38E1EAC7}"/>
                </a:ext>
              </a:extLst>
            </p:cNvPr>
            <p:cNvSpPr/>
            <p:nvPr/>
          </p:nvSpPr>
          <p:spPr>
            <a:xfrm>
              <a:off x="5656319" y="4440278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4" y="147186"/>
                    <a:pt x="0" y="114237"/>
                    <a:pt x="0" y="73593"/>
                  </a:cubicBezTo>
                  <a:cubicBezTo>
                    <a:pt x="0" y="32949"/>
                    <a:pt x="20634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03">
              <a:extLst>
                <a:ext uri="{FF2B5EF4-FFF2-40B4-BE49-F238E27FC236}">
                  <a16:creationId xmlns:a16="http://schemas.microsoft.com/office/drawing/2014/main" id="{ACF12D0D-751D-4DDF-8E20-9A63DE5E76F2}"/>
                </a:ext>
              </a:extLst>
            </p:cNvPr>
            <p:cNvSpPr/>
            <p:nvPr/>
          </p:nvSpPr>
          <p:spPr>
            <a:xfrm>
              <a:off x="5709841" y="4487110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4">
              <a:extLst>
                <a:ext uri="{FF2B5EF4-FFF2-40B4-BE49-F238E27FC236}">
                  <a16:creationId xmlns:a16="http://schemas.microsoft.com/office/drawing/2014/main" id="{62C6A711-3277-4809-BE44-0D0EFB659FE5}"/>
                </a:ext>
              </a:extLst>
            </p:cNvPr>
            <p:cNvSpPr/>
            <p:nvPr/>
          </p:nvSpPr>
          <p:spPr>
            <a:xfrm>
              <a:off x="5448549" y="5021868"/>
              <a:ext cx="510318" cy="389241"/>
            </a:xfrm>
            <a:custGeom>
              <a:avLst/>
              <a:gdLst>
                <a:gd name="connsiteX0" fmla="*/ 422230 w 510318"/>
                <a:gd name="connsiteY0" fmla="*/ 52498 h 389241"/>
                <a:gd name="connsiteX1" fmla="*/ 397699 w 510318"/>
                <a:gd name="connsiteY1" fmla="*/ 39489 h 389241"/>
                <a:gd name="connsiteX2" fmla="*/ 384318 w 510318"/>
                <a:gd name="connsiteY2" fmla="*/ 28710 h 389241"/>
                <a:gd name="connsiteX3" fmla="*/ 338601 w 510318"/>
                <a:gd name="connsiteY3" fmla="*/ 45064 h 389241"/>
                <a:gd name="connsiteX4" fmla="*/ 272070 w 510318"/>
                <a:gd name="connsiteY4" fmla="*/ 72197 h 389241"/>
                <a:gd name="connsiteX5" fmla="*/ 251628 w 510318"/>
                <a:gd name="connsiteY5" fmla="*/ 65507 h 389241"/>
                <a:gd name="connsiteX6" fmla="*/ 217434 w 510318"/>
                <a:gd name="connsiteY6" fmla="*/ 61418 h 389241"/>
                <a:gd name="connsiteX7" fmla="*/ 217434 w 510318"/>
                <a:gd name="connsiteY7" fmla="*/ 61418 h 389241"/>
                <a:gd name="connsiteX8" fmla="*/ 217434 w 510318"/>
                <a:gd name="connsiteY8" fmla="*/ 61418 h 389241"/>
                <a:gd name="connsiteX9" fmla="*/ 112248 w 510318"/>
                <a:gd name="connsiteY9" fmla="*/ 8268 h 389241"/>
                <a:gd name="connsiteX10" fmla="*/ 68761 w 510318"/>
                <a:gd name="connsiteY10" fmla="*/ 12356 h 389241"/>
                <a:gd name="connsiteX11" fmla="*/ 18584 w 510318"/>
                <a:gd name="connsiteY11" fmla="*/ 27595 h 389241"/>
                <a:gd name="connsiteX12" fmla="*/ 0 w 510318"/>
                <a:gd name="connsiteY12" fmla="*/ 27967 h 389241"/>
                <a:gd name="connsiteX13" fmla="*/ 223380 w 510318"/>
                <a:gd name="connsiteY13" fmla="*/ 389241 h 389241"/>
                <a:gd name="connsiteX14" fmla="*/ 510318 w 510318"/>
                <a:gd name="connsiteY14" fmla="*/ 31684 h 389241"/>
                <a:gd name="connsiteX15" fmla="*/ 422230 w 510318"/>
                <a:gd name="connsiteY15" fmla="*/ 52498 h 3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0318" h="389241">
                  <a:moveTo>
                    <a:pt x="422230" y="52498"/>
                  </a:moveTo>
                  <a:cubicBezTo>
                    <a:pt x="407734" y="56587"/>
                    <a:pt x="401787" y="52870"/>
                    <a:pt x="397699" y="39489"/>
                  </a:cubicBezTo>
                  <a:cubicBezTo>
                    <a:pt x="396212" y="34657"/>
                    <a:pt x="396584" y="22020"/>
                    <a:pt x="384318" y="28710"/>
                  </a:cubicBezTo>
                  <a:cubicBezTo>
                    <a:pt x="369079" y="34286"/>
                    <a:pt x="353469" y="38746"/>
                    <a:pt x="338601" y="45064"/>
                  </a:cubicBezTo>
                  <a:cubicBezTo>
                    <a:pt x="316672" y="54356"/>
                    <a:pt x="291770" y="57330"/>
                    <a:pt x="272070" y="72197"/>
                  </a:cubicBezTo>
                  <a:cubicBezTo>
                    <a:pt x="266124" y="67737"/>
                    <a:pt x="259062" y="66622"/>
                    <a:pt x="251628" y="65507"/>
                  </a:cubicBezTo>
                  <a:cubicBezTo>
                    <a:pt x="240106" y="64020"/>
                    <a:pt x="228212" y="67737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183610" y="41348"/>
                    <a:pt x="147186" y="26109"/>
                    <a:pt x="112248" y="8268"/>
                  </a:cubicBezTo>
                  <a:cubicBezTo>
                    <a:pt x="96265" y="-4369"/>
                    <a:pt x="82141" y="-2139"/>
                    <a:pt x="68761" y="12356"/>
                  </a:cubicBezTo>
                  <a:cubicBezTo>
                    <a:pt x="55009" y="26852"/>
                    <a:pt x="38283" y="32427"/>
                    <a:pt x="18584" y="27595"/>
                  </a:cubicBezTo>
                  <a:cubicBezTo>
                    <a:pt x="12637" y="26109"/>
                    <a:pt x="6318" y="27595"/>
                    <a:pt x="0" y="27967"/>
                  </a:cubicBezTo>
                  <a:cubicBezTo>
                    <a:pt x="33823" y="83348"/>
                    <a:pt x="216690" y="383666"/>
                    <a:pt x="223380" y="389241"/>
                  </a:cubicBezTo>
                  <a:cubicBezTo>
                    <a:pt x="237876" y="370657"/>
                    <a:pt x="469433" y="82604"/>
                    <a:pt x="510318" y="31684"/>
                  </a:cubicBezTo>
                  <a:cubicBezTo>
                    <a:pt x="481327" y="38374"/>
                    <a:pt x="451221" y="44321"/>
                    <a:pt x="422230" y="5249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05">
              <a:extLst>
                <a:ext uri="{FF2B5EF4-FFF2-40B4-BE49-F238E27FC236}">
                  <a16:creationId xmlns:a16="http://schemas.microsoft.com/office/drawing/2014/main" id="{54AFDABE-64B6-4517-9DEE-18D9BEED562F}"/>
                </a:ext>
              </a:extLst>
            </p:cNvPr>
            <p:cNvSpPr/>
            <p:nvPr/>
          </p:nvSpPr>
          <p:spPr>
            <a:xfrm>
              <a:off x="3870019" y="6512029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1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06">
              <a:extLst>
                <a:ext uri="{FF2B5EF4-FFF2-40B4-BE49-F238E27FC236}">
                  <a16:creationId xmlns:a16="http://schemas.microsoft.com/office/drawing/2014/main" id="{B3DAC601-DA4F-40AC-B380-A38D4C3404BC}"/>
                </a:ext>
              </a:extLst>
            </p:cNvPr>
            <p:cNvSpPr/>
            <p:nvPr/>
          </p:nvSpPr>
          <p:spPr>
            <a:xfrm>
              <a:off x="4440675" y="6447946"/>
              <a:ext cx="334611" cy="246292"/>
            </a:xfrm>
            <a:custGeom>
              <a:avLst/>
              <a:gdLst>
                <a:gd name="connsiteX0" fmla="*/ 193895 w 334611"/>
                <a:gd name="connsiteY0" fmla="*/ 54521 h 246292"/>
                <a:gd name="connsiteX1" fmla="*/ 308022 w 334611"/>
                <a:gd name="connsiteY1" fmla="*/ 177668 h 246292"/>
                <a:gd name="connsiteX2" fmla="*/ 140717 w 334611"/>
                <a:gd name="connsiteY2" fmla="*/ 191772 h 246292"/>
                <a:gd name="connsiteX3" fmla="*/ 26589 w 334611"/>
                <a:gd name="connsiteY3" fmla="*/ 68625 h 246292"/>
                <a:gd name="connsiteX4" fmla="*/ 193895 w 334611"/>
                <a:gd name="connsiteY4" fmla="*/ 54521 h 2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11" h="246292">
                  <a:moveTo>
                    <a:pt x="193895" y="54521"/>
                  </a:moveTo>
                  <a:cubicBezTo>
                    <a:pt x="271611" y="84632"/>
                    <a:pt x="322707" y="139767"/>
                    <a:pt x="308022" y="177668"/>
                  </a:cubicBezTo>
                  <a:cubicBezTo>
                    <a:pt x="293338" y="215568"/>
                    <a:pt x="218432" y="221883"/>
                    <a:pt x="140717" y="191772"/>
                  </a:cubicBezTo>
                  <a:cubicBezTo>
                    <a:pt x="63001" y="161661"/>
                    <a:pt x="11905" y="106526"/>
                    <a:pt x="26589" y="68625"/>
                  </a:cubicBezTo>
                  <a:cubicBezTo>
                    <a:pt x="41274" y="30725"/>
                    <a:pt x="116179" y="24410"/>
                    <a:pt x="193895" y="54521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07">
              <a:extLst>
                <a:ext uri="{FF2B5EF4-FFF2-40B4-BE49-F238E27FC236}">
                  <a16:creationId xmlns:a16="http://schemas.microsoft.com/office/drawing/2014/main" id="{1FBF7728-7CF7-4144-A007-E903D45C9E5B}"/>
                </a:ext>
              </a:extLst>
            </p:cNvPr>
            <p:cNvSpPr/>
            <p:nvPr/>
          </p:nvSpPr>
          <p:spPr>
            <a:xfrm>
              <a:off x="5865947" y="6497534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2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08">
              <a:extLst>
                <a:ext uri="{FF2B5EF4-FFF2-40B4-BE49-F238E27FC236}">
                  <a16:creationId xmlns:a16="http://schemas.microsoft.com/office/drawing/2014/main" id="{38BAE37A-65DE-462A-A83C-591A64F5629B}"/>
                </a:ext>
              </a:extLst>
            </p:cNvPr>
            <p:cNvSpPr/>
            <p:nvPr/>
          </p:nvSpPr>
          <p:spPr>
            <a:xfrm>
              <a:off x="5256123" y="6433965"/>
              <a:ext cx="334421" cy="244866"/>
            </a:xfrm>
            <a:custGeom>
              <a:avLst/>
              <a:gdLst>
                <a:gd name="connsiteX0" fmla="*/ 308260 w 334421"/>
                <a:gd name="connsiteY0" fmla="*/ 68787 h 244866"/>
                <a:gd name="connsiteX1" fmla="*/ 193373 w 334421"/>
                <a:gd name="connsiteY1" fmla="*/ 191220 h 244866"/>
                <a:gd name="connsiteX2" fmla="*/ 26162 w 334421"/>
                <a:gd name="connsiteY2" fmla="*/ 176079 h 244866"/>
                <a:gd name="connsiteX3" fmla="*/ 141049 w 334421"/>
                <a:gd name="connsiteY3" fmla="*/ 53646 h 244866"/>
                <a:gd name="connsiteX4" fmla="*/ 308260 w 334421"/>
                <a:gd name="connsiteY4" fmla="*/ 68787 h 2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421" h="244866">
                  <a:moveTo>
                    <a:pt x="308260" y="68787"/>
                  </a:moveTo>
                  <a:cubicBezTo>
                    <a:pt x="322709" y="106777"/>
                    <a:pt x="271272" y="161593"/>
                    <a:pt x="193373" y="191220"/>
                  </a:cubicBezTo>
                  <a:cubicBezTo>
                    <a:pt x="115474" y="220848"/>
                    <a:pt x="40611" y="214069"/>
                    <a:pt x="26162" y="176079"/>
                  </a:cubicBezTo>
                  <a:cubicBezTo>
                    <a:pt x="11713" y="138089"/>
                    <a:pt x="63150" y="83274"/>
                    <a:pt x="141049" y="53646"/>
                  </a:cubicBezTo>
                  <a:cubicBezTo>
                    <a:pt x="218948" y="24018"/>
                    <a:pt x="293811" y="30797"/>
                    <a:pt x="308260" y="68787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09">
              <a:extLst>
                <a:ext uri="{FF2B5EF4-FFF2-40B4-BE49-F238E27FC236}">
                  <a16:creationId xmlns:a16="http://schemas.microsoft.com/office/drawing/2014/main" id="{31CD9075-CED5-4096-8C9F-D9DDF64E0EBA}"/>
                </a:ext>
              </a:extLst>
            </p:cNvPr>
            <p:cNvSpPr/>
            <p:nvPr/>
          </p:nvSpPr>
          <p:spPr>
            <a:xfrm>
              <a:off x="4078161" y="5035757"/>
              <a:ext cx="508831" cy="389104"/>
            </a:xfrm>
            <a:custGeom>
              <a:avLst/>
              <a:gdLst>
                <a:gd name="connsiteX0" fmla="*/ 492478 w 508831"/>
                <a:gd name="connsiteY0" fmla="*/ 27458 h 389104"/>
                <a:gd name="connsiteX1" fmla="*/ 438584 w 508831"/>
                <a:gd name="connsiteY1" fmla="*/ 9989 h 389104"/>
                <a:gd name="connsiteX2" fmla="*/ 399557 w 508831"/>
                <a:gd name="connsiteY2" fmla="*/ 8131 h 389104"/>
                <a:gd name="connsiteX3" fmla="*/ 294000 w 508831"/>
                <a:gd name="connsiteY3" fmla="*/ 64627 h 389104"/>
                <a:gd name="connsiteX4" fmla="*/ 294000 w 508831"/>
                <a:gd name="connsiteY4" fmla="*/ 64627 h 389104"/>
                <a:gd name="connsiteX5" fmla="*/ 294000 w 508831"/>
                <a:gd name="connsiteY5" fmla="*/ 64627 h 389104"/>
                <a:gd name="connsiteX6" fmla="*/ 239363 w 508831"/>
                <a:gd name="connsiteY6" fmla="*/ 68715 h 389104"/>
                <a:gd name="connsiteX7" fmla="*/ 127487 w 508831"/>
                <a:gd name="connsiteY7" fmla="*/ 29317 h 389104"/>
                <a:gd name="connsiteX8" fmla="*/ 111876 w 508831"/>
                <a:gd name="connsiteY8" fmla="*/ 42697 h 389104"/>
                <a:gd name="connsiteX9" fmla="*/ 90319 w 508831"/>
                <a:gd name="connsiteY9" fmla="*/ 53476 h 389104"/>
                <a:gd name="connsiteX10" fmla="*/ 0 w 508831"/>
                <a:gd name="connsiteY10" fmla="*/ 34520 h 389104"/>
                <a:gd name="connsiteX11" fmla="*/ 245310 w 508831"/>
                <a:gd name="connsiteY11" fmla="*/ 335211 h 389104"/>
                <a:gd name="connsiteX12" fmla="*/ 287310 w 508831"/>
                <a:gd name="connsiteY12" fmla="*/ 389104 h 389104"/>
                <a:gd name="connsiteX13" fmla="*/ 300318 w 508831"/>
                <a:gd name="connsiteY13" fmla="*/ 369034 h 389104"/>
                <a:gd name="connsiteX14" fmla="*/ 300318 w 508831"/>
                <a:gd name="connsiteY14" fmla="*/ 369034 h 389104"/>
                <a:gd name="connsiteX15" fmla="*/ 508832 w 508831"/>
                <a:gd name="connsiteY15" fmla="*/ 30804 h 389104"/>
                <a:gd name="connsiteX16" fmla="*/ 492478 w 508831"/>
                <a:gd name="connsiteY16" fmla="*/ 27458 h 3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831" h="389104">
                  <a:moveTo>
                    <a:pt x="492478" y="27458"/>
                  </a:moveTo>
                  <a:cubicBezTo>
                    <a:pt x="470548" y="32662"/>
                    <a:pt x="453079" y="25600"/>
                    <a:pt x="438584" y="9989"/>
                  </a:cubicBezTo>
                  <a:cubicBezTo>
                    <a:pt x="425575" y="-3763"/>
                    <a:pt x="413309" y="-2276"/>
                    <a:pt x="399557" y="8131"/>
                  </a:cubicBezTo>
                  <a:cubicBezTo>
                    <a:pt x="367221" y="24113"/>
                    <a:pt x="316672" y="53476"/>
                    <a:pt x="294000" y="64627"/>
                  </a:cubicBezTo>
                  <a:cubicBezTo>
                    <a:pt x="294000" y="64627"/>
                    <a:pt x="294000" y="64627"/>
                    <a:pt x="294000" y="64627"/>
                  </a:cubicBezTo>
                  <a:lnTo>
                    <a:pt x="294000" y="64627"/>
                  </a:lnTo>
                  <a:cubicBezTo>
                    <a:pt x="275787" y="66113"/>
                    <a:pt x="257575" y="67228"/>
                    <a:pt x="239363" y="68715"/>
                  </a:cubicBezTo>
                  <a:cubicBezTo>
                    <a:pt x="202195" y="55706"/>
                    <a:pt x="164655" y="42326"/>
                    <a:pt x="127487" y="29317"/>
                  </a:cubicBezTo>
                  <a:cubicBezTo>
                    <a:pt x="112991" y="22627"/>
                    <a:pt x="114478" y="36751"/>
                    <a:pt x="111876" y="42697"/>
                  </a:cubicBezTo>
                  <a:cubicBezTo>
                    <a:pt x="107416" y="53848"/>
                    <a:pt x="102584" y="56078"/>
                    <a:pt x="90319" y="53476"/>
                  </a:cubicBezTo>
                  <a:cubicBezTo>
                    <a:pt x="60212" y="47529"/>
                    <a:pt x="30850" y="36751"/>
                    <a:pt x="0" y="34520"/>
                  </a:cubicBezTo>
                  <a:cubicBezTo>
                    <a:pt x="47947" y="93989"/>
                    <a:pt x="245310" y="335211"/>
                    <a:pt x="245310" y="335211"/>
                  </a:cubicBezTo>
                  <a:cubicBezTo>
                    <a:pt x="257203" y="354538"/>
                    <a:pt x="273186" y="370892"/>
                    <a:pt x="287310" y="389104"/>
                  </a:cubicBezTo>
                  <a:cubicBezTo>
                    <a:pt x="293628" y="382414"/>
                    <a:pt x="300318" y="369034"/>
                    <a:pt x="300318" y="369034"/>
                  </a:cubicBezTo>
                  <a:cubicBezTo>
                    <a:pt x="300318" y="369034"/>
                    <a:pt x="300318" y="369034"/>
                    <a:pt x="300318" y="369034"/>
                  </a:cubicBezTo>
                  <a:cubicBezTo>
                    <a:pt x="304779" y="362343"/>
                    <a:pt x="443787" y="137104"/>
                    <a:pt x="508832" y="30804"/>
                  </a:cubicBezTo>
                  <a:cubicBezTo>
                    <a:pt x="504743" y="23370"/>
                    <a:pt x="497309" y="26343"/>
                    <a:pt x="492478" y="2745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10">
              <a:extLst>
                <a:ext uri="{FF2B5EF4-FFF2-40B4-BE49-F238E27FC236}">
                  <a16:creationId xmlns:a16="http://schemas.microsoft.com/office/drawing/2014/main" id="{A5E12EDA-C382-4909-B210-4E38C0899174}"/>
                </a:ext>
              </a:extLst>
            </p:cNvPr>
            <p:cNvSpPr/>
            <p:nvPr/>
          </p:nvSpPr>
          <p:spPr>
            <a:xfrm>
              <a:off x="3759735" y="4014425"/>
              <a:ext cx="1014919" cy="1094135"/>
            </a:xfrm>
            <a:custGeom>
              <a:avLst/>
              <a:gdLst>
                <a:gd name="connsiteX0" fmla="*/ 836178 w 1014919"/>
                <a:gd name="connsiteY0" fmla="*/ 6225 h 1094135"/>
                <a:gd name="connsiteX1" fmla="*/ 950284 w 1014919"/>
                <a:gd name="connsiteY1" fmla="*/ 231463 h 1094135"/>
                <a:gd name="connsiteX2" fmla="*/ 954372 w 1014919"/>
                <a:gd name="connsiteY2" fmla="*/ 487552 h 1094135"/>
                <a:gd name="connsiteX3" fmla="*/ 957346 w 1014919"/>
                <a:gd name="connsiteY3" fmla="*/ 513198 h 1094135"/>
                <a:gd name="connsiteX4" fmla="*/ 906797 w 1014919"/>
                <a:gd name="connsiteY4" fmla="*/ 895286 h 1094135"/>
                <a:gd name="connsiteX5" fmla="*/ 733222 w 1014919"/>
                <a:gd name="connsiteY5" fmla="*/ 989321 h 1094135"/>
                <a:gd name="connsiteX6" fmla="*/ 717983 w 1014919"/>
                <a:gd name="connsiteY6" fmla="*/ 1029091 h 1094135"/>
                <a:gd name="connsiteX7" fmla="*/ 704231 w 1014919"/>
                <a:gd name="connsiteY7" fmla="*/ 1039870 h 1094135"/>
                <a:gd name="connsiteX8" fmla="*/ 609824 w 1014919"/>
                <a:gd name="connsiteY8" fmla="*/ 1089304 h 1094135"/>
                <a:gd name="connsiteX9" fmla="*/ 559647 w 1014919"/>
                <a:gd name="connsiteY9" fmla="*/ 1094136 h 1094135"/>
                <a:gd name="connsiteX10" fmla="*/ 452231 w 1014919"/>
                <a:gd name="connsiteY10" fmla="*/ 1056968 h 1094135"/>
                <a:gd name="connsiteX11" fmla="*/ 445912 w 1014919"/>
                <a:gd name="connsiteY11" fmla="*/ 1049906 h 1094135"/>
                <a:gd name="connsiteX12" fmla="*/ 449257 w 1014919"/>
                <a:gd name="connsiteY12" fmla="*/ 1020914 h 1094135"/>
                <a:gd name="connsiteX13" fmla="*/ 434390 w 1014919"/>
                <a:gd name="connsiteY13" fmla="*/ 1007534 h 1094135"/>
                <a:gd name="connsiteX14" fmla="*/ 206550 w 1014919"/>
                <a:gd name="connsiteY14" fmla="*/ 915729 h 1094135"/>
                <a:gd name="connsiteX15" fmla="*/ 63824 w 1014919"/>
                <a:gd name="connsiteY15" fmla="*/ 697923 h 1094135"/>
                <a:gd name="connsiteX16" fmla="*/ 47098 w 1014919"/>
                <a:gd name="connsiteY16" fmla="*/ 666702 h 1094135"/>
                <a:gd name="connsiteX17" fmla="*/ 1382 w 1014919"/>
                <a:gd name="connsiteY17" fmla="*/ 555569 h 1094135"/>
                <a:gd name="connsiteX18" fmla="*/ 9187 w 1014919"/>
                <a:gd name="connsiteY18" fmla="*/ 474915 h 1094135"/>
                <a:gd name="connsiteX19" fmla="*/ 161948 w 1014919"/>
                <a:gd name="connsiteY19" fmla="*/ 433658 h 1094135"/>
                <a:gd name="connsiteX20" fmla="*/ 217700 w 1014919"/>
                <a:gd name="connsiteY20" fmla="*/ 505764 h 1094135"/>
                <a:gd name="connsiteX21" fmla="*/ 236656 w 1014919"/>
                <a:gd name="connsiteY21" fmla="*/ 508738 h 1094135"/>
                <a:gd name="connsiteX22" fmla="*/ 333665 w 1014919"/>
                <a:gd name="connsiteY22" fmla="*/ 235924 h 1094135"/>
                <a:gd name="connsiteX23" fmla="*/ 352249 w 1014919"/>
                <a:gd name="connsiteY23" fmla="*/ 201729 h 1094135"/>
                <a:gd name="connsiteX24" fmla="*/ 812018 w 1014919"/>
                <a:gd name="connsiteY24" fmla="*/ 8083 h 1094135"/>
                <a:gd name="connsiteX25" fmla="*/ 836178 w 1014919"/>
                <a:gd name="connsiteY25" fmla="*/ 6225 h 109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4919" h="1094135">
                  <a:moveTo>
                    <a:pt x="836178" y="6225"/>
                  </a:moveTo>
                  <a:cubicBezTo>
                    <a:pt x="890815" y="72755"/>
                    <a:pt x="929841" y="147463"/>
                    <a:pt x="950284" y="231463"/>
                  </a:cubicBezTo>
                  <a:cubicBezTo>
                    <a:pt x="970726" y="316578"/>
                    <a:pt x="972213" y="402065"/>
                    <a:pt x="954372" y="487552"/>
                  </a:cubicBezTo>
                  <a:cubicBezTo>
                    <a:pt x="952514" y="496472"/>
                    <a:pt x="950655" y="504277"/>
                    <a:pt x="957346" y="513198"/>
                  </a:cubicBezTo>
                  <a:cubicBezTo>
                    <a:pt x="1051381" y="639198"/>
                    <a:pt x="1027222" y="791215"/>
                    <a:pt x="906797" y="895286"/>
                  </a:cubicBezTo>
                  <a:cubicBezTo>
                    <a:pt x="855877" y="939145"/>
                    <a:pt x="797151" y="968879"/>
                    <a:pt x="733222" y="989321"/>
                  </a:cubicBezTo>
                  <a:cubicBezTo>
                    <a:pt x="712779" y="995640"/>
                    <a:pt x="708319" y="1007162"/>
                    <a:pt x="717983" y="1029091"/>
                  </a:cubicBezTo>
                  <a:cubicBezTo>
                    <a:pt x="716496" y="1036897"/>
                    <a:pt x="709434" y="1037268"/>
                    <a:pt x="704231" y="1039870"/>
                  </a:cubicBezTo>
                  <a:cubicBezTo>
                    <a:pt x="672638" y="1056224"/>
                    <a:pt x="639930" y="1069976"/>
                    <a:pt x="609824" y="1089304"/>
                  </a:cubicBezTo>
                  <a:cubicBezTo>
                    <a:pt x="593098" y="1091534"/>
                    <a:pt x="576372" y="1093021"/>
                    <a:pt x="559647" y="1094136"/>
                  </a:cubicBezTo>
                  <a:cubicBezTo>
                    <a:pt x="522479" y="1085587"/>
                    <a:pt x="488284" y="1069233"/>
                    <a:pt x="452231" y="1056968"/>
                  </a:cubicBezTo>
                  <a:cubicBezTo>
                    <a:pt x="449257" y="1055852"/>
                    <a:pt x="445912" y="1053994"/>
                    <a:pt x="445912" y="1049906"/>
                  </a:cubicBezTo>
                  <a:cubicBezTo>
                    <a:pt x="447771" y="1038012"/>
                    <a:pt x="448886" y="1032437"/>
                    <a:pt x="449257" y="1020914"/>
                  </a:cubicBezTo>
                  <a:cubicBezTo>
                    <a:pt x="449257" y="1011994"/>
                    <a:pt x="439965" y="1008649"/>
                    <a:pt x="434390" y="1007534"/>
                  </a:cubicBezTo>
                  <a:cubicBezTo>
                    <a:pt x="351877" y="992667"/>
                    <a:pt x="274939" y="964791"/>
                    <a:pt x="206550" y="915729"/>
                  </a:cubicBezTo>
                  <a:cubicBezTo>
                    <a:pt x="140762" y="868525"/>
                    <a:pt x="82036" y="777463"/>
                    <a:pt x="63824" y="697923"/>
                  </a:cubicBezTo>
                  <a:cubicBezTo>
                    <a:pt x="60851" y="684543"/>
                    <a:pt x="57877" y="674136"/>
                    <a:pt x="47098" y="666702"/>
                  </a:cubicBezTo>
                  <a:cubicBezTo>
                    <a:pt x="16992" y="635853"/>
                    <a:pt x="6213" y="596454"/>
                    <a:pt x="1382" y="555569"/>
                  </a:cubicBezTo>
                  <a:cubicBezTo>
                    <a:pt x="-1592" y="528808"/>
                    <a:pt x="-105" y="501304"/>
                    <a:pt x="9187" y="474915"/>
                  </a:cubicBezTo>
                  <a:cubicBezTo>
                    <a:pt x="33718" y="405039"/>
                    <a:pt x="105824" y="385339"/>
                    <a:pt x="161948" y="433658"/>
                  </a:cubicBezTo>
                  <a:cubicBezTo>
                    <a:pt x="185364" y="453729"/>
                    <a:pt x="205063" y="477145"/>
                    <a:pt x="217700" y="505764"/>
                  </a:cubicBezTo>
                  <a:cubicBezTo>
                    <a:pt x="223647" y="519145"/>
                    <a:pt x="226620" y="519888"/>
                    <a:pt x="236656" y="508738"/>
                  </a:cubicBezTo>
                  <a:cubicBezTo>
                    <a:pt x="303558" y="431428"/>
                    <a:pt x="359311" y="334791"/>
                    <a:pt x="333665" y="235924"/>
                  </a:cubicBezTo>
                  <a:cubicBezTo>
                    <a:pt x="325116" y="211393"/>
                    <a:pt x="326231" y="209163"/>
                    <a:pt x="352249" y="201729"/>
                  </a:cubicBezTo>
                  <a:cubicBezTo>
                    <a:pt x="562620" y="150437"/>
                    <a:pt x="742886" y="51941"/>
                    <a:pt x="812018" y="8083"/>
                  </a:cubicBezTo>
                  <a:cubicBezTo>
                    <a:pt x="818708" y="3994"/>
                    <a:pt x="826885" y="-6784"/>
                    <a:pt x="836178" y="622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11">
              <a:extLst>
                <a:ext uri="{FF2B5EF4-FFF2-40B4-BE49-F238E27FC236}">
                  <a16:creationId xmlns:a16="http://schemas.microsoft.com/office/drawing/2014/main" id="{F38D2338-C542-4740-9502-13BEC7FB52EA}"/>
                </a:ext>
              </a:extLst>
            </p:cNvPr>
            <p:cNvSpPr/>
            <p:nvPr/>
          </p:nvSpPr>
          <p:spPr>
            <a:xfrm>
              <a:off x="4561718" y="4405712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12">
              <a:extLst>
                <a:ext uri="{FF2B5EF4-FFF2-40B4-BE49-F238E27FC236}">
                  <a16:creationId xmlns:a16="http://schemas.microsoft.com/office/drawing/2014/main" id="{761C49FD-ACAC-4FDB-A0A6-0731CDF7DB61}"/>
                </a:ext>
              </a:extLst>
            </p:cNvPr>
            <p:cNvSpPr/>
            <p:nvPr/>
          </p:nvSpPr>
          <p:spPr>
            <a:xfrm>
              <a:off x="4254709" y="4425783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13">
              <a:extLst>
                <a:ext uri="{FF2B5EF4-FFF2-40B4-BE49-F238E27FC236}">
                  <a16:creationId xmlns:a16="http://schemas.microsoft.com/office/drawing/2014/main" id="{1BB3C842-EBD9-45CD-B18F-FD8672EF7C03}"/>
                </a:ext>
              </a:extLst>
            </p:cNvPr>
            <p:cNvSpPr/>
            <p:nvPr/>
          </p:nvSpPr>
          <p:spPr>
            <a:xfrm>
              <a:off x="3528730" y="3623332"/>
              <a:ext cx="1238617" cy="1058166"/>
            </a:xfrm>
            <a:custGeom>
              <a:avLst/>
              <a:gdLst>
                <a:gd name="connsiteX0" fmla="*/ 1053803 w 1238617"/>
                <a:gd name="connsiteY0" fmla="*/ 397689 h 1058166"/>
                <a:gd name="connsiteX1" fmla="*/ 560582 w 1238617"/>
                <a:gd name="connsiteY1" fmla="*/ 606574 h 1058166"/>
                <a:gd name="connsiteX2" fmla="*/ 560210 w 1238617"/>
                <a:gd name="connsiteY2" fmla="*/ 772344 h 1058166"/>
                <a:gd name="connsiteX3" fmla="*/ 452794 w 1238617"/>
                <a:gd name="connsiteY3" fmla="*/ 921017 h 1058166"/>
                <a:gd name="connsiteX4" fmla="*/ 398157 w 1238617"/>
                <a:gd name="connsiteY4" fmla="*/ 835902 h 1058166"/>
                <a:gd name="connsiteX5" fmla="*/ 316759 w 1238617"/>
                <a:gd name="connsiteY5" fmla="*/ 803937 h 1058166"/>
                <a:gd name="connsiteX6" fmla="*/ 243538 w 1238617"/>
                <a:gd name="connsiteY6" fmla="*/ 870840 h 1058166"/>
                <a:gd name="connsiteX7" fmla="*/ 269927 w 1238617"/>
                <a:gd name="connsiteY7" fmla="*/ 1043671 h 1058166"/>
                <a:gd name="connsiteX8" fmla="*/ 278104 w 1238617"/>
                <a:gd name="connsiteY8" fmla="*/ 1058167 h 1058166"/>
                <a:gd name="connsiteX9" fmla="*/ 176264 w 1238617"/>
                <a:gd name="connsiteY9" fmla="*/ 974539 h 1058166"/>
                <a:gd name="connsiteX10" fmla="*/ 104157 w 1238617"/>
                <a:gd name="connsiteY10" fmla="*/ 881247 h 1058166"/>
                <a:gd name="connsiteX11" fmla="*/ 31308 w 1238617"/>
                <a:gd name="connsiteY11" fmla="*/ 762680 h 1058166"/>
                <a:gd name="connsiteX12" fmla="*/ 4547 w 1238617"/>
                <a:gd name="connsiteY12" fmla="*/ 691689 h 1058166"/>
                <a:gd name="connsiteX13" fmla="*/ 31680 w 1238617"/>
                <a:gd name="connsiteY13" fmla="*/ 554911 h 1058166"/>
                <a:gd name="connsiteX14" fmla="*/ 127202 w 1238617"/>
                <a:gd name="connsiteY14" fmla="*/ 490981 h 1058166"/>
                <a:gd name="connsiteX15" fmla="*/ 160281 w 1238617"/>
                <a:gd name="connsiteY15" fmla="*/ 454185 h 1058166"/>
                <a:gd name="connsiteX16" fmla="*/ 204140 w 1238617"/>
                <a:gd name="connsiteY16" fmla="*/ 321123 h 1058166"/>
                <a:gd name="connsiteX17" fmla="*/ 426033 w 1238617"/>
                <a:gd name="connsiteY17" fmla="*/ 114097 h 1058166"/>
                <a:gd name="connsiteX18" fmla="*/ 615219 w 1238617"/>
                <a:gd name="connsiteY18" fmla="*/ 73583 h 1058166"/>
                <a:gd name="connsiteX19" fmla="*/ 744193 w 1238617"/>
                <a:gd name="connsiteY19" fmla="*/ 75070 h 1058166"/>
                <a:gd name="connsiteX20" fmla="*/ 918139 w 1238617"/>
                <a:gd name="connsiteY20" fmla="*/ 102575 h 1058166"/>
                <a:gd name="connsiteX21" fmla="*/ 1023697 w 1238617"/>
                <a:gd name="connsiteY21" fmla="*/ 134539 h 1058166"/>
                <a:gd name="connsiteX22" fmla="*/ 1040422 w 1238617"/>
                <a:gd name="connsiteY22" fmla="*/ 135282 h 1058166"/>
                <a:gd name="connsiteX23" fmla="*/ 1184635 w 1238617"/>
                <a:gd name="connsiteY23" fmla="*/ 61690 h 1058166"/>
                <a:gd name="connsiteX24" fmla="*/ 1194670 w 1238617"/>
                <a:gd name="connsiteY24" fmla="*/ 7796 h 1058166"/>
                <a:gd name="connsiteX25" fmla="*/ 1195042 w 1238617"/>
                <a:gd name="connsiteY25" fmla="*/ 362 h 1058166"/>
                <a:gd name="connsiteX26" fmla="*/ 1203219 w 1238617"/>
                <a:gd name="connsiteY26" fmla="*/ 4451 h 1058166"/>
                <a:gd name="connsiteX27" fmla="*/ 1238529 w 1238617"/>
                <a:gd name="connsiteY27" fmla="*/ 100344 h 1058166"/>
                <a:gd name="connsiteX28" fmla="*/ 1206936 w 1238617"/>
                <a:gd name="connsiteY28" fmla="*/ 246787 h 1058166"/>
                <a:gd name="connsiteX29" fmla="*/ 1135573 w 1238617"/>
                <a:gd name="connsiteY29" fmla="*/ 334875 h 1058166"/>
                <a:gd name="connsiteX30" fmla="*/ 1053803 w 1238617"/>
                <a:gd name="connsiteY30" fmla="*/ 397689 h 10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8617" h="1058166">
                  <a:moveTo>
                    <a:pt x="1053803" y="397689"/>
                  </a:moveTo>
                  <a:cubicBezTo>
                    <a:pt x="818157" y="559371"/>
                    <a:pt x="562069" y="605831"/>
                    <a:pt x="560582" y="606574"/>
                  </a:cubicBezTo>
                  <a:cubicBezTo>
                    <a:pt x="588086" y="661955"/>
                    <a:pt x="582883" y="717335"/>
                    <a:pt x="560210" y="772344"/>
                  </a:cubicBezTo>
                  <a:cubicBezTo>
                    <a:pt x="536423" y="829955"/>
                    <a:pt x="498140" y="876787"/>
                    <a:pt x="452794" y="921017"/>
                  </a:cubicBezTo>
                  <a:cubicBezTo>
                    <a:pt x="440157" y="887194"/>
                    <a:pt x="423432" y="858574"/>
                    <a:pt x="398157" y="835902"/>
                  </a:cubicBezTo>
                  <a:cubicBezTo>
                    <a:pt x="375113" y="815087"/>
                    <a:pt x="348724" y="800220"/>
                    <a:pt x="316759" y="803937"/>
                  </a:cubicBezTo>
                  <a:cubicBezTo>
                    <a:pt x="276989" y="808397"/>
                    <a:pt x="254317" y="834787"/>
                    <a:pt x="243538" y="870840"/>
                  </a:cubicBezTo>
                  <a:cubicBezTo>
                    <a:pt x="225326" y="932167"/>
                    <a:pt x="237963" y="989778"/>
                    <a:pt x="269927" y="1043671"/>
                  </a:cubicBezTo>
                  <a:cubicBezTo>
                    <a:pt x="272901" y="1048503"/>
                    <a:pt x="277733" y="1052220"/>
                    <a:pt x="278104" y="1058167"/>
                  </a:cubicBezTo>
                  <a:cubicBezTo>
                    <a:pt x="239449" y="1042556"/>
                    <a:pt x="201166" y="1003902"/>
                    <a:pt x="176264" y="974539"/>
                  </a:cubicBezTo>
                  <a:cubicBezTo>
                    <a:pt x="152476" y="946663"/>
                    <a:pt x="125715" y="911353"/>
                    <a:pt x="104157" y="881247"/>
                  </a:cubicBezTo>
                  <a:cubicBezTo>
                    <a:pt x="89290" y="860433"/>
                    <a:pt x="41715" y="780893"/>
                    <a:pt x="31308" y="762680"/>
                  </a:cubicBezTo>
                  <a:cubicBezTo>
                    <a:pt x="20901" y="744096"/>
                    <a:pt x="4547" y="696149"/>
                    <a:pt x="4547" y="691689"/>
                  </a:cubicBezTo>
                  <a:cubicBezTo>
                    <a:pt x="-8462" y="659353"/>
                    <a:pt x="8264" y="592822"/>
                    <a:pt x="31680" y="554911"/>
                  </a:cubicBezTo>
                  <a:cubicBezTo>
                    <a:pt x="64388" y="509194"/>
                    <a:pt x="119025" y="491353"/>
                    <a:pt x="127202" y="490981"/>
                  </a:cubicBezTo>
                  <a:cubicBezTo>
                    <a:pt x="150989" y="489123"/>
                    <a:pt x="157680" y="472397"/>
                    <a:pt x="160281" y="454185"/>
                  </a:cubicBezTo>
                  <a:cubicBezTo>
                    <a:pt x="167715" y="407353"/>
                    <a:pt x="181467" y="362751"/>
                    <a:pt x="204140" y="321123"/>
                  </a:cubicBezTo>
                  <a:cubicBezTo>
                    <a:pt x="267697" y="198468"/>
                    <a:pt x="362848" y="138999"/>
                    <a:pt x="426033" y="114097"/>
                  </a:cubicBezTo>
                  <a:cubicBezTo>
                    <a:pt x="449078" y="105176"/>
                    <a:pt x="576564" y="78044"/>
                    <a:pt x="615219" y="73583"/>
                  </a:cubicBezTo>
                  <a:cubicBezTo>
                    <a:pt x="665396" y="69495"/>
                    <a:pt x="705166" y="70610"/>
                    <a:pt x="744193" y="75070"/>
                  </a:cubicBezTo>
                  <a:cubicBezTo>
                    <a:pt x="779502" y="78044"/>
                    <a:pt x="884316" y="92539"/>
                    <a:pt x="918139" y="102575"/>
                  </a:cubicBezTo>
                  <a:cubicBezTo>
                    <a:pt x="953449" y="112982"/>
                    <a:pt x="990245" y="118557"/>
                    <a:pt x="1023697" y="134539"/>
                  </a:cubicBezTo>
                  <a:cubicBezTo>
                    <a:pt x="1028529" y="136769"/>
                    <a:pt x="1035219" y="136769"/>
                    <a:pt x="1040422" y="135282"/>
                  </a:cubicBezTo>
                  <a:cubicBezTo>
                    <a:pt x="1097661" y="134167"/>
                    <a:pt x="1138546" y="116698"/>
                    <a:pt x="1184635" y="61690"/>
                  </a:cubicBezTo>
                  <a:cubicBezTo>
                    <a:pt x="1195042" y="46079"/>
                    <a:pt x="1201360" y="27867"/>
                    <a:pt x="1194670" y="7796"/>
                  </a:cubicBezTo>
                  <a:cubicBezTo>
                    <a:pt x="1193555" y="4822"/>
                    <a:pt x="1189467" y="2221"/>
                    <a:pt x="1195042" y="362"/>
                  </a:cubicBezTo>
                  <a:cubicBezTo>
                    <a:pt x="1198759" y="-753"/>
                    <a:pt x="1201360" y="734"/>
                    <a:pt x="1203219" y="4451"/>
                  </a:cubicBezTo>
                  <a:cubicBezTo>
                    <a:pt x="1218086" y="35300"/>
                    <a:pt x="1234440" y="65406"/>
                    <a:pt x="1238529" y="100344"/>
                  </a:cubicBezTo>
                  <a:cubicBezTo>
                    <a:pt x="1239644" y="111123"/>
                    <a:pt x="1230352" y="211105"/>
                    <a:pt x="1206936" y="246787"/>
                  </a:cubicBezTo>
                  <a:cubicBezTo>
                    <a:pt x="1185750" y="278751"/>
                    <a:pt x="1164564" y="310344"/>
                    <a:pt x="1135573" y="334875"/>
                  </a:cubicBezTo>
                  <a:cubicBezTo>
                    <a:pt x="1116989" y="350486"/>
                    <a:pt x="1058635" y="394344"/>
                    <a:pt x="1053803" y="397689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14">
              <a:extLst>
                <a:ext uri="{FF2B5EF4-FFF2-40B4-BE49-F238E27FC236}">
                  <a16:creationId xmlns:a16="http://schemas.microsoft.com/office/drawing/2014/main" id="{3D43BE2C-F39B-4384-B4B3-2A127EB52248}"/>
                </a:ext>
              </a:extLst>
            </p:cNvPr>
            <p:cNvSpPr/>
            <p:nvPr/>
          </p:nvSpPr>
          <p:spPr>
            <a:xfrm>
              <a:off x="5154483" y="3565412"/>
              <a:ext cx="1114344" cy="719777"/>
            </a:xfrm>
            <a:custGeom>
              <a:avLst/>
              <a:gdLst>
                <a:gd name="connsiteX0" fmla="*/ 1102101 w 1114344"/>
                <a:gd name="connsiteY0" fmla="*/ 707610 h 719777"/>
                <a:gd name="connsiteX1" fmla="*/ 1092066 w 1114344"/>
                <a:gd name="connsiteY1" fmla="*/ 716902 h 719777"/>
                <a:gd name="connsiteX2" fmla="*/ 689907 w 1114344"/>
                <a:gd name="connsiteY2" fmla="*/ 673415 h 719777"/>
                <a:gd name="connsiteX3" fmla="*/ 592898 w 1114344"/>
                <a:gd name="connsiteY3" fmla="*/ 605769 h 719777"/>
                <a:gd name="connsiteX4" fmla="*/ 552013 w 1114344"/>
                <a:gd name="connsiteY4" fmla="*/ 519539 h 719777"/>
                <a:gd name="connsiteX5" fmla="*/ 490314 w 1114344"/>
                <a:gd name="connsiteY5" fmla="*/ 555221 h 719777"/>
                <a:gd name="connsiteX6" fmla="*/ 260243 w 1114344"/>
                <a:gd name="connsiteY6" fmla="*/ 650743 h 719777"/>
                <a:gd name="connsiteX7" fmla="*/ 185907 w 1114344"/>
                <a:gd name="connsiteY7" fmla="*/ 658920 h 719777"/>
                <a:gd name="connsiteX8" fmla="*/ 81465 w 1114344"/>
                <a:gd name="connsiteY8" fmla="*/ 628070 h 719777"/>
                <a:gd name="connsiteX9" fmla="*/ 20880 w 1114344"/>
                <a:gd name="connsiteY9" fmla="*/ 546300 h 719777"/>
                <a:gd name="connsiteX10" fmla="*/ 2296 w 1114344"/>
                <a:gd name="connsiteY10" fmla="*/ 462672 h 719777"/>
                <a:gd name="connsiteX11" fmla="*/ 27942 w 1114344"/>
                <a:gd name="connsiteY11" fmla="*/ 343734 h 719777"/>
                <a:gd name="connsiteX12" fmla="*/ 214526 w 1114344"/>
                <a:gd name="connsiteY12" fmla="*/ 139681 h 719777"/>
                <a:gd name="connsiteX13" fmla="*/ 442739 w 1114344"/>
                <a:gd name="connsiteY13" fmla="*/ 9964 h 719777"/>
                <a:gd name="connsiteX14" fmla="*/ 556473 w 1114344"/>
                <a:gd name="connsiteY14" fmla="*/ 3274 h 719777"/>
                <a:gd name="connsiteX15" fmla="*/ 682101 w 1114344"/>
                <a:gd name="connsiteY15" fmla="*/ 51964 h 719777"/>
                <a:gd name="connsiteX16" fmla="*/ 747145 w 1114344"/>
                <a:gd name="connsiteY16" fmla="*/ 104371 h 719777"/>
                <a:gd name="connsiteX17" fmla="*/ 785800 w 1114344"/>
                <a:gd name="connsiteY17" fmla="*/ 154548 h 719777"/>
                <a:gd name="connsiteX18" fmla="*/ 826685 w 1114344"/>
                <a:gd name="connsiteY18" fmla="*/ 168300 h 719777"/>
                <a:gd name="connsiteX19" fmla="*/ 938561 w 1114344"/>
                <a:gd name="connsiteY19" fmla="*/ 163097 h 719777"/>
                <a:gd name="connsiteX20" fmla="*/ 1024048 w 1114344"/>
                <a:gd name="connsiteY20" fmla="*/ 212531 h 719777"/>
                <a:gd name="connsiteX21" fmla="*/ 1102101 w 1114344"/>
                <a:gd name="connsiteY21" fmla="*/ 371610 h 719777"/>
                <a:gd name="connsiteX22" fmla="*/ 1107305 w 1114344"/>
                <a:gd name="connsiteY22" fmla="*/ 548159 h 719777"/>
                <a:gd name="connsiteX23" fmla="*/ 1106561 w 1114344"/>
                <a:gd name="connsiteY23" fmla="*/ 612460 h 719777"/>
                <a:gd name="connsiteX24" fmla="*/ 1102101 w 1114344"/>
                <a:gd name="connsiteY24" fmla="*/ 707610 h 7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4344" h="719777">
                  <a:moveTo>
                    <a:pt x="1102101" y="707610"/>
                  </a:moveTo>
                  <a:cubicBezTo>
                    <a:pt x="1101358" y="713557"/>
                    <a:pt x="1098384" y="716530"/>
                    <a:pt x="1092066" y="716902"/>
                  </a:cubicBezTo>
                  <a:cubicBezTo>
                    <a:pt x="969783" y="723964"/>
                    <a:pt x="805871" y="720991"/>
                    <a:pt x="689907" y="673415"/>
                  </a:cubicBezTo>
                  <a:cubicBezTo>
                    <a:pt x="652739" y="658176"/>
                    <a:pt x="619659" y="636247"/>
                    <a:pt x="592898" y="605769"/>
                  </a:cubicBezTo>
                  <a:cubicBezTo>
                    <a:pt x="571340" y="581238"/>
                    <a:pt x="557216" y="553362"/>
                    <a:pt x="552013" y="519539"/>
                  </a:cubicBezTo>
                  <a:cubicBezTo>
                    <a:pt x="530827" y="531805"/>
                    <a:pt x="510756" y="543699"/>
                    <a:pt x="490314" y="555221"/>
                  </a:cubicBezTo>
                  <a:cubicBezTo>
                    <a:pt x="417464" y="596106"/>
                    <a:pt x="342756" y="632530"/>
                    <a:pt x="260243" y="650743"/>
                  </a:cubicBezTo>
                  <a:cubicBezTo>
                    <a:pt x="235712" y="656318"/>
                    <a:pt x="211181" y="659663"/>
                    <a:pt x="185907" y="658920"/>
                  </a:cubicBezTo>
                  <a:cubicBezTo>
                    <a:pt x="154314" y="660778"/>
                    <a:pt x="119004" y="652229"/>
                    <a:pt x="81465" y="628070"/>
                  </a:cubicBezTo>
                  <a:cubicBezTo>
                    <a:pt x="54703" y="608743"/>
                    <a:pt x="33518" y="577893"/>
                    <a:pt x="20880" y="546300"/>
                  </a:cubicBezTo>
                  <a:cubicBezTo>
                    <a:pt x="10102" y="519168"/>
                    <a:pt x="5641" y="490548"/>
                    <a:pt x="2296" y="462672"/>
                  </a:cubicBezTo>
                  <a:cubicBezTo>
                    <a:pt x="-2535" y="421415"/>
                    <a:pt x="-2164" y="381645"/>
                    <a:pt x="27942" y="343734"/>
                  </a:cubicBezTo>
                  <a:cubicBezTo>
                    <a:pt x="85553" y="271256"/>
                    <a:pt x="147995" y="203610"/>
                    <a:pt x="214526" y="139681"/>
                  </a:cubicBezTo>
                  <a:cubicBezTo>
                    <a:pt x="255411" y="102141"/>
                    <a:pt x="350190" y="40814"/>
                    <a:pt x="442739" y="9964"/>
                  </a:cubicBezTo>
                  <a:cubicBezTo>
                    <a:pt x="479535" y="-1186"/>
                    <a:pt x="518933" y="-2301"/>
                    <a:pt x="556473" y="3274"/>
                  </a:cubicBezTo>
                  <a:cubicBezTo>
                    <a:pt x="601075" y="9964"/>
                    <a:pt x="644190" y="24460"/>
                    <a:pt x="682101" y="51964"/>
                  </a:cubicBezTo>
                  <a:cubicBezTo>
                    <a:pt x="704774" y="68318"/>
                    <a:pt x="728561" y="83185"/>
                    <a:pt x="747145" y="104371"/>
                  </a:cubicBezTo>
                  <a:cubicBezTo>
                    <a:pt x="760898" y="120354"/>
                    <a:pt x="776137" y="135221"/>
                    <a:pt x="785800" y="154548"/>
                  </a:cubicBezTo>
                  <a:cubicBezTo>
                    <a:pt x="795092" y="173132"/>
                    <a:pt x="806986" y="173876"/>
                    <a:pt x="826685" y="168300"/>
                  </a:cubicBezTo>
                  <a:cubicBezTo>
                    <a:pt x="863110" y="157893"/>
                    <a:pt x="899907" y="154920"/>
                    <a:pt x="938561" y="163097"/>
                  </a:cubicBezTo>
                  <a:cubicBezTo>
                    <a:pt x="972756" y="170159"/>
                    <a:pt x="1001747" y="189115"/>
                    <a:pt x="1024048" y="212531"/>
                  </a:cubicBezTo>
                  <a:cubicBezTo>
                    <a:pt x="1074225" y="276831"/>
                    <a:pt x="1093181" y="346707"/>
                    <a:pt x="1102101" y="371610"/>
                  </a:cubicBezTo>
                  <a:cubicBezTo>
                    <a:pt x="1118827" y="439628"/>
                    <a:pt x="1116225" y="501327"/>
                    <a:pt x="1107305" y="548159"/>
                  </a:cubicBezTo>
                  <a:cubicBezTo>
                    <a:pt x="1101729" y="576778"/>
                    <a:pt x="1106190" y="582353"/>
                    <a:pt x="1106561" y="612460"/>
                  </a:cubicBezTo>
                  <a:cubicBezTo>
                    <a:pt x="1109163" y="650371"/>
                    <a:pt x="1105446" y="681592"/>
                    <a:pt x="1102101" y="707610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15">
              <a:extLst>
                <a:ext uri="{FF2B5EF4-FFF2-40B4-BE49-F238E27FC236}">
                  <a16:creationId xmlns:a16="http://schemas.microsoft.com/office/drawing/2014/main" id="{D262C127-11AB-4174-AEDC-079CE276EF29}"/>
                </a:ext>
              </a:extLst>
            </p:cNvPr>
            <p:cNvSpPr/>
            <p:nvPr/>
          </p:nvSpPr>
          <p:spPr>
            <a:xfrm>
              <a:off x="4879034" y="4281942"/>
              <a:ext cx="203063" cy="315790"/>
            </a:xfrm>
            <a:custGeom>
              <a:avLst/>
              <a:gdLst>
                <a:gd name="connsiteX0" fmla="*/ 187427 w 203063"/>
                <a:gd name="connsiteY0" fmla="*/ 270212 h 315790"/>
                <a:gd name="connsiteX1" fmla="*/ 79268 w 203063"/>
                <a:gd name="connsiteY1" fmla="*/ 311097 h 315790"/>
                <a:gd name="connsiteX2" fmla="*/ 44702 w 203063"/>
                <a:gd name="connsiteY2" fmla="*/ 292885 h 315790"/>
                <a:gd name="connsiteX3" fmla="*/ 100 w 203063"/>
                <a:gd name="connsiteY3" fmla="*/ 166142 h 315790"/>
                <a:gd name="connsiteX4" fmla="*/ 100 w 203063"/>
                <a:gd name="connsiteY4" fmla="*/ 48690 h 315790"/>
                <a:gd name="connsiteX5" fmla="*/ 843 w 203063"/>
                <a:gd name="connsiteY5" fmla="*/ 36796 h 315790"/>
                <a:gd name="connsiteX6" fmla="*/ 36896 w 203063"/>
                <a:gd name="connsiteY6" fmla="*/ 0 h 315790"/>
                <a:gd name="connsiteX7" fmla="*/ 71834 w 203063"/>
                <a:gd name="connsiteY7" fmla="*/ 39398 h 315790"/>
                <a:gd name="connsiteX8" fmla="*/ 72578 w 203063"/>
                <a:gd name="connsiteY8" fmla="*/ 80283 h 315790"/>
                <a:gd name="connsiteX9" fmla="*/ 81126 w 203063"/>
                <a:gd name="connsiteY9" fmla="*/ 87717 h 315790"/>
                <a:gd name="connsiteX10" fmla="*/ 202666 w 203063"/>
                <a:gd name="connsiteY10" fmla="*/ 217062 h 315790"/>
                <a:gd name="connsiteX11" fmla="*/ 187427 w 203063"/>
                <a:gd name="connsiteY11" fmla="*/ 270212 h 3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063" h="315790">
                  <a:moveTo>
                    <a:pt x="187427" y="270212"/>
                  </a:moveTo>
                  <a:cubicBezTo>
                    <a:pt x="153604" y="311097"/>
                    <a:pt x="119781" y="323734"/>
                    <a:pt x="79268" y="311097"/>
                  </a:cubicBezTo>
                  <a:cubicBezTo>
                    <a:pt x="66631" y="307009"/>
                    <a:pt x="56224" y="299203"/>
                    <a:pt x="44702" y="292885"/>
                  </a:cubicBezTo>
                  <a:cubicBezTo>
                    <a:pt x="6790" y="258690"/>
                    <a:pt x="-1015" y="214088"/>
                    <a:pt x="100" y="166142"/>
                  </a:cubicBezTo>
                  <a:cubicBezTo>
                    <a:pt x="843" y="127115"/>
                    <a:pt x="100" y="88088"/>
                    <a:pt x="100" y="48690"/>
                  </a:cubicBezTo>
                  <a:cubicBezTo>
                    <a:pt x="100" y="44602"/>
                    <a:pt x="100" y="40885"/>
                    <a:pt x="843" y="36796"/>
                  </a:cubicBezTo>
                  <a:cubicBezTo>
                    <a:pt x="4932" y="14496"/>
                    <a:pt x="19427" y="0"/>
                    <a:pt x="36896" y="0"/>
                  </a:cubicBezTo>
                  <a:cubicBezTo>
                    <a:pt x="54737" y="372"/>
                    <a:pt x="69976" y="16354"/>
                    <a:pt x="71834" y="39398"/>
                  </a:cubicBezTo>
                  <a:cubicBezTo>
                    <a:pt x="72949" y="52779"/>
                    <a:pt x="72578" y="66531"/>
                    <a:pt x="72578" y="80283"/>
                  </a:cubicBezTo>
                  <a:cubicBezTo>
                    <a:pt x="72578" y="86602"/>
                    <a:pt x="73693" y="89204"/>
                    <a:pt x="81126" y="87717"/>
                  </a:cubicBezTo>
                  <a:cubicBezTo>
                    <a:pt x="146914" y="75451"/>
                    <a:pt x="208613" y="139752"/>
                    <a:pt x="202666" y="217062"/>
                  </a:cubicBezTo>
                  <a:cubicBezTo>
                    <a:pt x="201923" y="236018"/>
                    <a:pt x="195233" y="253487"/>
                    <a:pt x="187427" y="27021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1">
              <a:extLst>
                <a:ext uri="{FF2B5EF4-FFF2-40B4-BE49-F238E27FC236}">
                  <a16:creationId xmlns:a16="http://schemas.microsoft.com/office/drawing/2014/main" id="{02CE2E9A-5109-4B62-A874-F2F99AF71F57}"/>
                </a:ext>
              </a:extLst>
            </p:cNvPr>
            <p:cNvSpPr/>
            <p:nvPr/>
          </p:nvSpPr>
          <p:spPr>
            <a:xfrm>
              <a:off x="5637730" y="5082915"/>
              <a:ext cx="95900" cy="328194"/>
            </a:xfrm>
            <a:custGeom>
              <a:avLst/>
              <a:gdLst>
                <a:gd name="connsiteX0" fmla="*/ 83262 w 95900"/>
                <a:gd name="connsiteY0" fmla="*/ 11150 h 328194"/>
                <a:gd name="connsiteX1" fmla="*/ 85863 w 95900"/>
                <a:gd name="connsiteY1" fmla="*/ 17469 h 328194"/>
                <a:gd name="connsiteX2" fmla="*/ 84748 w 95900"/>
                <a:gd name="connsiteY2" fmla="*/ 65416 h 328194"/>
                <a:gd name="connsiteX3" fmla="*/ 75085 w 95900"/>
                <a:gd name="connsiteY3" fmla="*/ 99982 h 328194"/>
                <a:gd name="connsiteX4" fmla="*/ 85492 w 95900"/>
                <a:gd name="connsiteY4" fmla="*/ 257575 h 328194"/>
                <a:gd name="connsiteX5" fmla="*/ 34571 w 95900"/>
                <a:gd name="connsiteY5" fmla="*/ 328195 h 328194"/>
                <a:gd name="connsiteX6" fmla="*/ 14129 w 95900"/>
                <a:gd name="connsiteY6" fmla="*/ 289168 h 328194"/>
                <a:gd name="connsiteX7" fmla="*/ 15616 w 95900"/>
                <a:gd name="connsiteY7" fmla="*/ 84000 h 328194"/>
                <a:gd name="connsiteX8" fmla="*/ 3350 w 95900"/>
                <a:gd name="connsiteY8" fmla="*/ 56124 h 328194"/>
                <a:gd name="connsiteX9" fmla="*/ 4465 w 95900"/>
                <a:gd name="connsiteY9" fmla="*/ 34566 h 328194"/>
                <a:gd name="connsiteX10" fmla="*/ 28624 w 95900"/>
                <a:gd name="connsiteY10" fmla="*/ 0 h 328194"/>
                <a:gd name="connsiteX11" fmla="*/ 62819 w 95900"/>
                <a:gd name="connsiteY11" fmla="*/ 4089 h 328194"/>
                <a:gd name="connsiteX12" fmla="*/ 83262 w 95900"/>
                <a:gd name="connsiteY12" fmla="*/ 11150 h 3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900" h="328194">
                  <a:moveTo>
                    <a:pt x="83262" y="11150"/>
                  </a:moveTo>
                  <a:cubicBezTo>
                    <a:pt x="84005" y="13381"/>
                    <a:pt x="84377" y="15611"/>
                    <a:pt x="85863" y="17469"/>
                  </a:cubicBezTo>
                  <a:cubicBezTo>
                    <a:pt x="99244" y="33823"/>
                    <a:pt x="99615" y="49434"/>
                    <a:pt x="84748" y="65416"/>
                  </a:cubicBezTo>
                  <a:cubicBezTo>
                    <a:pt x="75828" y="75080"/>
                    <a:pt x="74713" y="86974"/>
                    <a:pt x="75085" y="99982"/>
                  </a:cubicBezTo>
                  <a:cubicBezTo>
                    <a:pt x="76571" y="157593"/>
                    <a:pt x="85120" y="199593"/>
                    <a:pt x="85492" y="257575"/>
                  </a:cubicBezTo>
                  <a:cubicBezTo>
                    <a:pt x="71739" y="275788"/>
                    <a:pt x="48695" y="309611"/>
                    <a:pt x="34571" y="328195"/>
                  </a:cubicBezTo>
                  <a:cubicBezTo>
                    <a:pt x="27881" y="322248"/>
                    <a:pt x="16731" y="296602"/>
                    <a:pt x="14129" y="289168"/>
                  </a:cubicBezTo>
                  <a:cubicBezTo>
                    <a:pt x="12270" y="214460"/>
                    <a:pt x="17846" y="159080"/>
                    <a:pt x="15616" y="84000"/>
                  </a:cubicBezTo>
                  <a:cubicBezTo>
                    <a:pt x="15244" y="73221"/>
                    <a:pt x="8554" y="65044"/>
                    <a:pt x="3350" y="56124"/>
                  </a:cubicBezTo>
                  <a:cubicBezTo>
                    <a:pt x="-1110" y="48319"/>
                    <a:pt x="-1482" y="42000"/>
                    <a:pt x="4465" y="34566"/>
                  </a:cubicBezTo>
                  <a:cubicBezTo>
                    <a:pt x="13014" y="23416"/>
                    <a:pt x="20447" y="11522"/>
                    <a:pt x="28624" y="0"/>
                  </a:cubicBezTo>
                  <a:cubicBezTo>
                    <a:pt x="39403" y="6319"/>
                    <a:pt x="51297" y="2602"/>
                    <a:pt x="62819" y="4089"/>
                  </a:cubicBezTo>
                  <a:cubicBezTo>
                    <a:pt x="69881" y="5575"/>
                    <a:pt x="76943" y="6690"/>
                    <a:pt x="83262" y="1115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32">
              <a:extLst>
                <a:ext uri="{FF2B5EF4-FFF2-40B4-BE49-F238E27FC236}">
                  <a16:creationId xmlns:a16="http://schemas.microsoft.com/office/drawing/2014/main" id="{E4650A1C-25C6-4427-8C5C-516AE9561888}"/>
                </a:ext>
              </a:extLst>
            </p:cNvPr>
            <p:cNvSpPr/>
            <p:nvPr/>
          </p:nvSpPr>
          <p:spPr>
            <a:xfrm>
              <a:off x="6195628" y="5372047"/>
              <a:ext cx="83768" cy="318566"/>
            </a:xfrm>
            <a:custGeom>
              <a:avLst/>
              <a:gdLst>
                <a:gd name="connsiteX0" fmla="*/ 36053 w 83768"/>
                <a:gd name="connsiteY0" fmla="*/ 8956 h 318566"/>
                <a:gd name="connsiteX1" fmla="*/ 23787 w 83768"/>
                <a:gd name="connsiteY1" fmla="*/ 1151 h 318566"/>
                <a:gd name="connsiteX2" fmla="*/ 0 w 83768"/>
                <a:gd name="connsiteY2" fmla="*/ 318567 h 318566"/>
                <a:gd name="connsiteX3" fmla="*/ 54265 w 83768"/>
                <a:gd name="connsiteY3" fmla="*/ 244602 h 318566"/>
                <a:gd name="connsiteX4" fmla="*/ 58726 w 83768"/>
                <a:gd name="connsiteY4" fmla="*/ 42408 h 318566"/>
                <a:gd name="connsiteX5" fmla="*/ 36053 w 83768"/>
                <a:gd name="connsiteY5" fmla="*/ 8956 h 3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8" h="318566">
                  <a:moveTo>
                    <a:pt x="36053" y="8956"/>
                  </a:moveTo>
                  <a:cubicBezTo>
                    <a:pt x="33079" y="4868"/>
                    <a:pt x="31964" y="-2938"/>
                    <a:pt x="23787" y="1151"/>
                  </a:cubicBezTo>
                  <a:cubicBezTo>
                    <a:pt x="23416" y="106337"/>
                    <a:pt x="11894" y="210779"/>
                    <a:pt x="0" y="318567"/>
                  </a:cubicBezTo>
                  <a:cubicBezTo>
                    <a:pt x="24159" y="294779"/>
                    <a:pt x="40142" y="270248"/>
                    <a:pt x="54265" y="244602"/>
                  </a:cubicBezTo>
                  <a:cubicBezTo>
                    <a:pt x="90690" y="178071"/>
                    <a:pt x="94779" y="110425"/>
                    <a:pt x="58726" y="42408"/>
                  </a:cubicBezTo>
                  <a:cubicBezTo>
                    <a:pt x="49805" y="32001"/>
                    <a:pt x="43487" y="20107"/>
                    <a:pt x="36053" y="8956"/>
                  </a:cubicBezTo>
                  <a:close/>
                </a:path>
              </a:pathLst>
            </a:custGeom>
            <a:noFill/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33">
              <a:extLst>
                <a:ext uri="{FF2B5EF4-FFF2-40B4-BE49-F238E27FC236}">
                  <a16:creationId xmlns:a16="http://schemas.microsoft.com/office/drawing/2014/main" id="{DCB826C3-C132-4CDC-9E13-384443E82E55}"/>
                </a:ext>
              </a:extLst>
            </p:cNvPr>
            <p:cNvSpPr/>
            <p:nvPr/>
          </p:nvSpPr>
          <p:spPr>
            <a:xfrm>
              <a:off x="4842337" y="5035843"/>
              <a:ext cx="1574117" cy="1503351"/>
            </a:xfrm>
            <a:custGeom>
              <a:avLst/>
              <a:gdLst>
                <a:gd name="connsiteX0" fmla="*/ 1574070 w 1574117"/>
                <a:gd name="connsiteY0" fmla="*/ 463726 h 1503351"/>
                <a:gd name="connsiteX1" fmla="*/ 1574070 w 1574117"/>
                <a:gd name="connsiteY1" fmla="*/ 463726 h 1503351"/>
                <a:gd name="connsiteX2" fmla="*/ 1574070 w 1574117"/>
                <a:gd name="connsiteY2" fmla="*/ 463726 h 1503351"/>
                <a:gd name="connsiteX3" fmla="*/ 1564406 w 1574117"/>
                <a:gd name="connsiteY3" fmla="*/ 396824 h 1503351"/>
                <a:gd name="connsiteX4" fmla="*/ 1365185 w 1574117"/>
                <a:gd name="connsiteY4" fmla="*/ 113974 h 1503351"/>
                <a:gd name="connsiteX5" fmla="*/ 1349575 w 1574117"/>
                <a:gd name="connsiteY5" fmla="*/ 97249 h 1503351"/>
                <a:gd name="connsiteX6" fmla="*/ 1335451 w 1574117"/>
                <a:gd name="connsiteY6" fmla="*/ 63054 h 1503351"/>
                <a:gd name="connsiteX7" fmla="*/ 1274495 w 1574117"/>
                <a:gd name="connsiteY7" fmla="*/ 5072 h 1503351"/>
                <a:gd name="connsiteX8" fmla="*/ 1203504 w 1574117"/>
                <a:gd name="connsiteY8" fmla="*/ 1727 h 1503351"/>
                <a:gd name="connsiteX9" fmla="*/ 1117274 w 1574117"/>
                <a:gd name="connsiteY9" fmla="*/ 17709 h 1503351"/>
                <a:gd name="connsiteX10" fmla="*/ 1096831 w 1574117"/>
                <a:gd name="connsiteY10" fmla="*/ 37780 h 1503351"/>
                <a:gd name="connsiteX11" fmla="*/ 840371 w 1574117"/>
                <a:gd name="connsiteY11" fmla="*/ 354824 h 1503351"/>
                <a:gd name="connsiteX12" fmla="*/ 819557 w 1574117"/>
                <a:gd name="connsiteY12" fmla="*/ 352594 h 1503351"/>
                <a:gd name="connsiteX13" fmla="*/ 621451 w 1574117"/>
                <a:gd name="connsiteY13" fmla="*/ 29603 h 1503351"/>
                <a:gd name="connsiteX14" fmla="*/ 606584 w 1574117"/>
                <a:gd name="connsiteY14" fmla="*/ 13620 h 1503351"/>
                <a:gd name="connsiteX15" fmla="*/ 535221 w 1574117"/>
                <a:gd name="connsiteY15" fmla="*/ 34806 h 1503351"/>
                <a:gd name="connsiteX16" fmla="*/ 423345 w 1574117"/>
                <a:gd name="connsiteY16" fmla="*/ 92789 h 1503351"/>
                <a:gd name="connsiteX17" fmla="*/ 260177 w 1574117"/>
                <a:gd name="connsiteY17" fmla="*/ 248523 h 1503351"/>
                <a:gd name="connsiteX18" fmla="*/ 83628 w 1574117"/>
                <a:gd name="connsiteY18" fmla="*/ 465585 h 1503351"/>
                <a:gd name="connsiteX19" fmla="*/ 0 w 1574117"/>
                <a:gd name="connsiteY19" fmla="*/ 578576 h 1503351"/>
                <a:gd name="connsiteX20" fmla="*/ 84743 w 1574117"/>
                <a:gd name="connsiteY20" fmla="*/ 712381 h 1503351"/>
                <a:gd name="connsiteX21" fmla="*/ 107788 w 1574117"/>
                <a:gd name="connsiteY21" fmla="*/ 697514 h 1503351"/>
                <a:gd name="connsiteX22" fmla="*/ 460141 w 1574117"/>
                <a:gd name="connsiteY22" fmla="*/ 337726 h 1503351"/>
                <a:gd name="connsiteX23" fmla="*/ 458283 w 1574117"/>
                <a:gd name="connsiteY23" fmla="*/ 417638 h 1503351"/>
                <a:gd name="connsiteX24" fmla="*/ 464973 w 1574117"/>
                <a:gd name="connsiteY24" fmla="*/ 628009 h 1503351"/>
                <a:gd name="connsiteX25" fmla="*/ 478725 w 1574117"/>
                <a:gd name="connsiteY25" fmla="*/ 776682 h 1503351"/>
                <a:gd name="connsiteX26" fmla="*/ 483929 w 1574117"/>
                <a:gd name="connsiteY26" fmla="*/ 790806 h 1503351"/>
                <a:gd name="connsiteX27" fmla="*/ 489504 w 1574117"/>
                <a:gd name="connsiteY27" fmla="*/ 811248 h 1503351"/>
                <a:gd name="connsiteX28" fmla="*/ 489876 w 1574117"/>
                <a:gd name="connsiteY28" fmla="*/ 824257 h 1503351"/>
                <a:gd name="connsiteX29" fmla="*/ 485044 w 1574117"/>
                <a:gd name="connsiteY29" fmla="*/ 847301 h 1503351"/>
                <a:gd name="connsiteX30" fmla="*/ 509575 w 1574117"/>
                <a:gd name="connsiteY30" fmla="*/ 951001 h 1503351"/>
                <a:gd name="connsiteX31" fmla="*/ 512920 w 1574117"/>
                <a:gd name="connsiteY31" fmla="*/ 966239 h 1503351"/>
                <a:gd name="connsiteX32" fmla="*/ 467575 w 1574117"/>
                <a:gd name="connsiteY32" fmla="*/ 1235337 h 1503351"/>
                <a:gd name="connsiteX33" fmla="*/ 464230 w 1574117"/>
                <a:gd name="connsiteY33" fmla="*/ 1281797 h 1503351"/>
                <a:gd name="connsiteX34" fmla="*/ 525929 w 1574117"/>
                <a:gd name="connsiteY34" fmla="*/ 1464664 h 1503351"/>
                <a:gd name="connsiteX35" fmla="*/ 546743 w 1574117"/>
                <a:gd name="connsiteY35" fmla="*/ 1462806 h 1503351"/>
                <a:gd name="connsiteX36" fmla="*/ 668655 w 1574117"/>
                <a:gd name="connsiteY36" fmla="*/ 1439018 h 1503351"/>
                <a:gd name="connsiteX37" fmla="*/ 682035 w 1574117"/>
                <a:gd name="connsiteY37" fmla="*/ 1433815 h 1503351"/>
                <a:gd name="connsiteX38" fmla="*/ 628885 w 1574117"/>
                <a:gd name="connsiteY38" fmla="*/ 1271761 h 1503351"/>
                <a:gd name="connsiteX39" fmla="*/ 626283 w 1574117"/>
                <a:gd name="connsiteY39" fmla="*/ 1252062 h 1503351"/>
                <a:gd name="connsiteX40" fmla="*/ 661593 w 1574117"/>
                <a:gd name="connsiteY40" fmla="*/ 1039461 h 1503351"/>
                <a:gd name="connsiteX41" fmla="*/ 674230 w 1574117"/>
                <a:gd name="connsiteY41" fmla="*/ 1032399 h 1503351"/>
                <a:gd name="connsiteX42" fmla="*/ 1016548 w 1574117"/>
                <a:gd name="connsiteY42" fmla="*/ 1049496 h 1503351"/>
                <a:gd name="connsiteX43" fmla="*/ 1031787 w 1574117"/>
                <a:gd name="connsiteY43" fmla="*/ 1062877 h 1503351"/>
                <a:gd name="connsiteX44" fmla="*/ 1032902 w 1574117"/>
                <a:gd name="connsiteY44" fmla="*/ 1302983 h 1503351"/>
                <a:gd name="connsiteX45" fmla="*/ 1035504 w 1574117"/>
                <a:gd name="connsiteY45" fmla="*/ 1319337 h 1503351"/>
                <a:gd name="connsiteX46" fmla="*/ 1115044 w 1574117"/>
                <a:gd name="connsiteY46" fmla="*/ 1465036 h 1503351"/>
                <a:gd name="connsiteX47" fmla="*/ 1137345 w 1574117"/>
                <a:gd name="connsiteY47" fmla="*/ 1471726 h 1503351"/>
                <a:gd name="connsiteX48" fmla="*/ 1289734 w 1574117"/>
                <a:gd name="connsiteY48" fmla="*/ 1499602 h 1503351"/>
                <a:gd name="connsiteX49" fmla="*/ 1306088 w 1574117"/>
                <a:gd name="connsiteY49" fmla="*/ 1499602 h 1503351"/>
                <a:gd name="connsiteX50" fmla="*/ 1306088 w 1574117"/>
                <a:gd name="connsiteY50" fmla="*/ 1486222 h 1503351"/>
                <a:gd name="connsiteX51" fmla="*/ 1198672 w 1574117"/>
                <a:gd name="connsiteY51" fmla="*/ 1286629 h 1503351"/>
                <a:gd name="connsiteX52" fmla="*/ 1191982 w 1574117"/>
                <a:gd name="connsiteY52" fmla="*/ 1262469 h 1503351"/>
                <a:gd name="connsiteX53" fmla="*/ 1189380 w 1574117"/>
                <a:gd name="connsiteY53" fmla="*/ 1036116 h 1503351"/>
                <a:gd name="connsiteX54" fmla="*/ 1216513 w 1574117"/>
                <a:gd name="connsiteY54" fmla="*/ 991885 h 1503351"/>
                <a:gd name="connsiteX55" fmla="*/ 1259256 w 1574117"/>
                <a:gd name="connsiteY55" fmla="*/ 964381 h 1503351"/>
                <a:gd name="connsiteX56" fmla="*/ 1282672 w 1574117"/>
                <a:gd name="connsiteY56" fmla="*/ 930186 h 1503351"/>
                <a:gd name="connsiteX57" fmla="*/ 1391575 w 1574117"/>
                <a:gd name="connsiteY57" fmla="*/ 810877 h 1503351"/>
                <a:gd name="connsiteX58" fmla="*/ 1523521 w 1574117"/>
                <a:gd name="connsiteY58" fmla="*/ 657372 h 1503351"/>
                <a:gd name="connsiteX59" fmla="*/ 1523521 w 1574117"/>
                <a:gd name="connsiteY59" fmla="*/ 657372 h 1503351"/>
                <a:gd name="connsiteX60" fmla="*/ 1574070 w 1574117"/>
                <a:gd name="connsiteY60" fmla="*/ 463726 h 1503351"/>
                <a:gd name="connsiteX61" fmla="*/ 1407557 w 1574117"/>
                <a:gd name="connsiteY61" fmla="*/ 580806 h 1503351"/>
                <a:gd name="connsiteX62" fmla="*/ 1353291 w 1574117"/>
                <a:gd name="connsiteY62" fmla="*/ 654771 h 1503351"/>
                <a:gd name="connsiteX63" fmla="*/ 1377079 w 1574117"/>
                <a:gd name="connsiteY63" fmla="*/ 337355 h 1503351"/>
                <a:gd name="connsiteX64" fmla="*/ 1389344 w 1574117"/>
                <a:gd name="connsiteY64" fmla="*/ 345160 h 1503351"/>
                <a:gd name="connsiteX65" fmla="*/ 1412017 w 1574117"/>
                <a:gd name="connsiteY65" fmla="*/ 378240 h 1503351"/>
                <a:gd name="connsiteX66" fmla="*/ 1407557 w 1574117"/>
                <a:gd name="connsiteY66" fmla="*/ 580806 h 150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74117" h="1503351">
                  <a:moveTo>
                    <a:pt x="1574070" y="463726"/>
                  </a:move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3327" y="441054"/>
                    <a:pt x="1569982" y="418753"/>
                    <a:pt x="1564406" y="396824"/>
                  </a:cubicBezTo>
                  <a:cubicBezTo>
                    <a:pt x="1533928" y="277142"/>
                    <a:pt x="1459221" y="188682"/>
                    <a:pt x="1365185" y="113974"/>
                  </a:cubicBezTo>
                  <a:cubicBezTo>
                    <a:pt x="1358867" y="109142"/>
                    <a:pt x="1351433" y="105426"/>
                    <a:pt x="1349575" y="97249"/>
                  </a:cubicBezTo>
                  <a:cubicBezTo>
                    <a:pt x="1346601" y="84983"/>
                    <a:pt x="1341026" y="73833"/>
                    <a:pt x="1335451" y="63054"/>
                  </a:cubicBezTo>
                  <a:cubicBezTo>
                    <a:pt x="1322070" y="36665"/>
                    <a:pt x="1304229" y="13620"/>
                    <a:pt x="1274495" y="5072"/>
                  </a:cubicBezTo>
                  <a:cubicBezTo>
                    <a:pt x="1251451" y="-1619"/>
                    <a:pt x="1227663" y="-504"/>
                    <a:pt x="1203504" y="1727"/>
                  </a:cubicBezTo>
                  <a:cubicBezTo>
                    <a:pt x="1174141" y="4700"/>
                    <a:pt x="1145893" y="12134"/>
                    <a:pt x="1117274" y="17709"/>
                  </a:cubicBezTo>
                  <a:cubicBezTo>
                    <a:pt x="1108725" y="22541"/>
                    <a:pt x="1102778" y="30346"/>
                    <a:pt x="1096831" y="37780"/>
                  </a:cubicBezTo>
                  <a:cubicBezTo>
                    <a:pt x="1021380" y="131443"/>
                    <a:pt x="850407" y="342930"/>
                    <a:pt x="840371" y="354824"/>
                  </a:cubicBezTo>
                  <a:cubicBezTo>
                    <a:pt x="828849" y="368576"/>
                    <a:pt x="828849" y="368576"/>
                    <a:pt x="819557" y="352594"/>
                  </a:cubicBezTo>
                  <a:cubicBezTo>
                    <a:pt x="753398" y="245178"/>
                    <a:pt x="687982" y="137019"/>
                    <a:pt x="621451" y="29603"/>
                  </a:cubicBezTo>
                  <a:cubicBezTo>
                    <a:pt x="617363" y="23284"/>
                    <a:pt x="613646" y="16966"/>
                    <a:pt x="606584" y="13620"/>
                  </a:cubicBezTo>
                  <a:cubicBezTo>
                    <a:pt x="585026" y="11762"/>
                    <a:pt x="539309" y="33691"/>
                    <a:pt x="535221" y="34806"/>
                  </a:cubicBezTo>
                  <a:cubicBezTo>
                    <a:pt x="493221" y="45213"/>
                    <a:pt x="457168" y="66771"/>
                    <a:pt x="423345" y="92789"/>
                  </a:cubicBezTo>
                  <a:cubicBezTo>
                    <a:pt x="363504" y="138877"/>
                    <a:pt x="310726" y="192771"/>
                    <a:pt x="260177" y="248523"/>
                  </a:cubicBezTo>
                  <a:cubicBezTo>
                    <a:pt x="197734" y="317656"/>
                    <a:pt x="139752" y="390877"/>
                    <a:pt x="83628" y="465585"/>
                  </a:cubicBezTo>
                  <a:cubicBezTo>
                    <a:pt x="55381" y="503125"/>
                    <a:pt x="27876" y="541036"/>
                    <a:pt x="0" y="578576"/>
                  </a:cubicBezTo>
                  <a:cubicBezTo>
                    <a:pt x="5575" y="585638"/>
                    <a:pt x="79911" y="706806"/>
                    <a:pt x="84743" y="712381"/>
                  </a:cubicBezTo>
                  <a:cubicBezTo>
                    <a:pt x="96266" y="713496"/>
                    <a:pt x="101469" y="704204"/>
                    <a:pt x="107788" y="697514"/>
                  </a:cubicBezTo>
                  <a:cubicBezTo>
                    <a:pt x="172832" y="629496"/>
                    <a:pt x="412566" y="388647"/>
                    <a:pt x="460141" y="337726"/>
                  </a:cubicBezTo>
                  <a:cubicBezTo>
                    <a:pt x="457168" y="365974"/>
                    <a:pt x="458655" y="391620"/>
                    <a:pt x="458283" y="417638"/>
                  </a:cubicBezTo>
                  <a:cubicBezTo>
                    <a:pt x="457168" y="487886"/>
                    <a:pt x="459398" y="558133"/>
                    <a:pt x="464973" y="628009"/>
                  </a:cubicBezTo>
                  <a:cubicBezTo>
                    <a:pt x="469062" y="677815"/>
                    <a:pt x="470548" y="727620"/>
                    <a:pt x="478725" y="776682"/>
                  </a:cubicBezTo>
                  <a:cubicBezTo>
                    <a:pt x="479469" y="781886"/>
                    <a:pt x="479469" y="787832"/>
                    <a:pt x="483929" y="790806"/>
                  </a:cubicBezTo>
                  <a:cubicBezTo>
                    <a:pt x="492106" y="796381"/>
                    <a:pt x="492478" y="803071"/>
                    <a:pt x="489504" y="811248"/>
                  </a:cubicBezTo>
                  <a:cubicBezTo>
                    <a:pt x="488017" y="815337"/>
                    <a:pt x="487274" y="820169"/>
                    <a:pt x="489876" y="824257"/>
                  </a:cubicBezTo>
                  <a:cubicBezTo>
                    <a:pt x="488389" y="832063"/>
                    <a:pt x="486902" y="839496"/>
                    <a:pt x="485044" y="847301"/>
                  </a:cubicBezTo>
                  <a:cubicBezTo>
                    <a:pt x="475752" y="885956"/>
                    <a:pt x="475009" y="922753"/>
                    <a:pt x="509575" y="951001"/>
                  </a:cubicBezTo>
                  <a:cubicBezTo>
                    <a:pt x="515150" y="955461"/>
                    <a:pt x="513663" y="960293"/>
                    <a:pt x="512920" y="966239"/>
                  </a:cubicBezTo>
                  <a:cubicBezTo>
                    <a:pt x="497681" y="1055815"/>
                    <a:pt x="482071" y="1145762"/>
                    <a:pt x="467575" y="1235337"/>
                  </a:cubicBezTo>
                  <a:cubicBezTo>
                    <a:pt x="464973" y="1250576"/>
                    <a:pt x="458655" y="1265815"/>
                    <a:pt x="464230" y="1281797"/>
                  </a:cubicBezTo>
                  <a:cubicBezTo>
                    <a:pt x="484672" y="1342753"/>
                    <a:pt x="505115" y="1403708"/>
                    <a:pt x="525929" y="1464664"/>
                  </a:cubicBezTo>
                  <a:cubicBezTo>
                    <a:pt x="533363" y="1469867"/>
                    <a:pt x="540053" y="1465407"/>
                    <a:pt x="546743" y="1462806"/>
                  </a:cubicBezTo>
                  <a:cubicBezTo>
                    <a:pt x="585770" y="1447195"/>
                    <a:pt x="625911" y="1436788"/>
                    <a:pt x="668655" y="1439018"/>
                  </a:cubicBezTo>
                  <a:cubicBezTo>
                    <a:pt x="673115" y="1439390"/>
                    <a:pt x="680548" y="1442735"/>
                    <a:pt x="682035" y="1433815"/>
                  </a:cubicBezTo>
                  <a:cubicBezTo>
                    <a:pt x="664194" y="1379921"/>
                    <a:pt x="646725" y="1325655"/>
                    <a:pt x="628885" y="1271761"/>
                  </a:cubicBezTo>
                  <a:cubicBezTo>
                    <a:pt x="626655" y="1265443"/>
                    <a:pt x="624796" y="1259496"/>
                    <a:pt x="626283" y="1252062"/>
                  </a:cubicBezTo>
                  <a:cubicBezTo>
                    <a:pt x="638548" y="1181443"/>
                    <a:pt x="650071" y="1110452"/>
                    <a:pt x="661593" y="1039461"/>
                  </a:cubicBezTo>
                  <a:cubicBezTo>
                    <a:pt x="663079" y="1029797"/>
                    <a:pt x="667540" y="1030540"/>
                    <a:pt x="674230" y="1032399"/>
                  </a:cubicBezTo>
                  <a:cubicBezTo>
                    <a:pt x="787221" y="1060647"/>
                    <a:pt x="901327" y="1064363"/>
                    <a:pt x="1016548" y="1049496"/>
                  </a:cubicBezTo>
                  <a:cubicBezTo>
                    <a:pt x="1028442" y="1048009"/>
                    <a:pt x="1031787" y="1050239"/>
                    <a:pt x="1031787" y="1062877"/>
                  </a:cubicBezTo>
                  <a:cubicBezTo>
                    <a:pt x="1031787" y="1142788"/>
                    <a:pt x="1032159" y="1222699"/>
                    <a:pt x="1032902" y="1302983"/>
                  </a:cubicBezTo>
                  <a:cubicBezTo>
                    <a:pt x="1032902" y="1308558"/>
                    <a:pt x="1032530" y="1313761"/>
                    <a:pt x="1035504" y="1319337"/>
                  </a:cubicBezTo>
                  <a:cubicBezTo>
                    <a:pt x="1062265" y="1367655"/>
                    <a:pt x="1088654" y="1416346"/>
                    <a:pt x="1115044" y="1465036"/>
                  </a:cubicBezTo>
                  <a:cubicBezTo>
                    <a:pt x="1119875" y="1475443"/>
                    <a:pt x="1129167" y="1472469"/>
                    <a:pt x="1137345" y="1471726"/>
                  </a:cubicBezTo>
                  <a:cubicBezTo>
                    <a:pt x="1190867" y="1466894"/>
                    <a:pt x="1242159" y="1473584"/>
                    <a:pt x="1289734" y="1499602"/>
                  </a:cubicBezTo>
                  <a:cubicBezTo>
                    <a:pt x="1295309" y="1502576"/>
                    <a:pt x="1300513" y="1506292"/>
                    <a:pt x="1306088" y="1499602"/>
                  </a:cubicBezTo>
                  <a:cubicBezTo>
                    <a:pt x="1310548" y="1497372"/>
                    <a:pt x="1307946" y="1489567"/>
                    <a:pt x="1306088" y="1486222"/>
                  </a:cubicBezTo>
                  <a:cubicBezTo>
                    <a:pt x="1270778" y="1419319"/>
                    <a:pt x="1234725" y="1352788"/>
                    <a:pt x="1198672" y="1286629"/>
                  </a:cubicBezTo>
                  <a:cubicBezTo>
                    <a:pt x="1194584" y="1278823"/>
                    <a:pt x="1191982" y="1271390"/>
                    <a:pt x="1191982" y="1262469"/>
                  </a:cubicBezTo>
                  <a:cubicBezTo>
                    <a:pt x="1191610" y="1187018"/>
                    <a:pt x="1191982" y="1111567"/>
                    <a:pt x="1189380" y="1036116"/>
                  </a:cubicBezTo>
                  <a:cubicBezTo>
                    <a:pt x="1188636" y="1013071"/>
                    <a:pt x="1194584" y="1000062"/>
                    <a:pt x="1216513" y="991885"/>
                  </a:cubicBezTo>
                  <a:cubicBezTo>
                    <a:pt x="1232495" y="986310"/>
                    <a:pt x="1245875" y="974788"/>
                    <a:pt x="1259256" y="964381"/>
                  </a:cubicBezTo>
                  <a:cubicBezTo>
                    <a:pt x="1270778" y="955461"/>
                    <a:pt x="1279698" y="944682"/>
                    <a:pt x="1282672" y="930186"/>
                  </a:cubicBezTo>
                  <a:cubicBezTo>
                    <a:pt x="1299769" y="888558"/>
                    <a:pt x="1354778" y="834664"/>
                    <a:pt x="1391575" y="810877"/>
                  </a:cubicBezTo>
                  <a:cubicBezTo>
                    <a:pt x="1443610" y="766647"/>
                    <a:pt x="1487840" y="715726"/>
                    <a:pt x="1523521" y="657372"/>
                  </a:cubicBezTo>
                  <a:lnTo>
                    <a:pt x="1523521" y="657372"/>
                  </a:lnTo>
                  <a:cubicBezTo>
                    <a:pt x="1556601" y="597532"/>
                    <a:pt x="1575185" y="533231"/>
                    <a:pt x="1574070" y="463726"/>
                  </a:cubicBezTo>
                  <a:close/>
                  <a:moveTo>
                    <a:pt x="1407557" y="580806"/>
                  </a:moveTo>
                  <a:cubicBezTo>
                    <a:pt x="1393433" y="606452"/>
                    <a:pt x="1377822" y="631355"/>
                    <a:pt x="1353291" y="654771"/>
                  </a:cubicBezTo>
                  <a:cubicBezTo>
                    <a:pt x="1365185" y="546983"/>
                    <a:pt x="1376707" y="442541"/>
                    <a:pt x="1377079" y="337355"/>
                  </a:cubicBezTo>
                  <a:cubicBezTo>
                    <a:pt x="1385256" y="333266"/>
                    <a:pt x="1386371" y="341072"/>
                    <a:pt x="1389344" y="345160"/>
                  </a:cubicBezTo>
                  <a:cubicBezTo>
                    <a:pt x="1397150" y="355939"/>
                    <a:pt x="1403097" y="368204"/>
                    <a:pt x="1412017" y="378240"/>
                  </a:cubicBezTo>
                  <a:cubicBezTo>
                    <a:pt x="1447698" y="446629"/>
                    <a:pt x="1443981" y="514275"/>
                    <a:pt x="1407557" y="580806"/>
                  </a:cubicBezTo>
                  <a:close/>
                </a:path>
              </a:pathLst>
            </a:custGeom>
            <a:solidFill>
              <a:srgbClr val="000000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34">
              <a:extLst>
                <a:ext uri="{FF2B5EF4-FFF2-40B4-BE49-F238E27FC236}">
                  <a16:creationId xmlns:a16="http://schemas.microsoft.com/office/drawing/2014/main" id="{C5665287-00FE-4DDB-98FD-9A56FBBEBC7E}"/>
                </a:ext>
              </a:extLst>
            </p:cNvPr>
            <p:cNvSpPr/>
            <p:nvPr/>
          </p:nvSpPr>
          <p:spPr>
            <a:xfrm>
              <a:off x="6059965" y="5218579"/>
              <a:ext cx="194017" cy="195876"/>
            </a:xfrm>
            <a:custGeom>
              <a:avLst/>
              <a:gdLst>
                <a:gd name="connsiteX0" fmla="*/ 194017 w 194017"/>
                <a:gd name="connsiteY0" fmla="*/ 195876 h 195876"/>
                <a:gd name="connsiteX1" fmla="*/ 79168 w 194017"/>
                <a:gd name="connsiteY1" fmla="*/ 74708 h 195876"/>
                <a:gd name="connsiteX2" fmla="*/ 18584 w 194017"/>
                <a:gd name="connsiteY2" fmla="*/ 30850 h 195876"/>
                <a:gd name="connsiteX3" fmla="*/ 0 w 194017"/>
                <a:gd name="connsiteY3" fmla="*/ 0 h 195876"/>
                <a:gd name="connsiteX4" fmla="*/ 183239 w 194017"/>
                <a:gd name="connsiteY4" fmla="*/ 174690 h 195876"/>
                <a:gd name="connsiteX5" fmla="*/ 194017 w 194017"/>
                <a:gd name="connsiteY5" fmla="*/ 195876 h 1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7" h="195876">
                  <a:moveTo>
                    <a:pt x="194017" y="195876"/>
                  </a:moveTo>
                  <a:cubicBezTo>
                    <a:pt x="142725" y="128230"/>
                    <a:pt x="108903" y="98496"/>
                    <a:pt x="79168" y="74708"/>
                  </a:cubicBezTo>
                  <a:cubicBezTo>
                    <a:pt x="59841" y="59097"/>
                    <a:pt x="39027" y="45345"/>
                    <a:pt x="18584" y="30850"/>
                  </a:cubicBezTo>
                  <a:cubicBezTo>
                    <a:pt x="4832" y="21186"/>
                    <a:pt x="4460" y="21186"/>
                    <a:pt x="0" y="0"/>
                  </a:cubicBezTo>
                  <a:cubicBezTo>
                    <a:pt x="72478" y="47204"/>
                    <a:pt x="138265" y="99982"/>
                    <a:pt x="183239" y="174690"/>
                  </a:cubicBezTo>
                  <a:cubicBezTo>
                    <a:pt x="187327" y="181381"/>
                    <a:pt x="190672" y="188814"/>
                    <a:pt x="194017" y="195876"/>
                  </a:cubicBezTo>
                  <a:close/>
                </a:path>
              </a:pathLst>
            </a:custGeom>
            <a:solidFill>
              <a:srgbClr val="56565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35">
              <a:extLst>
                <a:ext uri="{FF2B5EF4-FFF2-40B4-BE49-F238E27FC236}">
                  <a16:creationId xmlns:a16="http://schemas.microsoft.com/office/drawing/2014/main" id="{A4C1E964-1BC3-41DB-B0B7-2CD41741B4E2}"/>
                </a:ext>
              </a:extLst>
            </p:cNvPr>
            <p:cNvSpPr/>
            <p:nvPr/>
          </p:nvSpPr>
          <p:spPr>
            <a:xfrm>
              <a:off x="4303118" y="5100012"/>
              <a:ext cx="95511" cy="318159"/>
            </a:xfrm>
            <a:custGeom>
              <a:avLst/>
              <a:gdLst>
                <a:gd name="connsiteX0" fmla="*/ 20352 w 95511"/>
                <a:gd name="connsiteY0" fmla="*/ 265380 h 318159"/>
                <a:gd name="connsiteX1" fmla="*/ 21467 w 95511"/>
                <a:gd name="connsiteY1" fmla="*/ 102584 h 318159"/>
                <a:gd name="connsiteX2" fmla="*/ 8458 w 95511"/>
                <a:gd name="connsiteY2" fmla="*/ 56867 h 318159"/>
                <a:gd name="connsiteX3" fmla="*/ 7715 w 95511"/>
                <a:gd name="connsiteY3" fmla="*/ 19327 h 318159"/>
                <a:gd name="connsiteX4" fmla="*/ 14777 w 95511"/>
                <a:gd name="connsiteY4" fmla="*/ 4089 h 318159"/>
                <a:gd name="connsiteX5" fmla="*/ 69414 w 95511"/>
                <a:gd name="connsiteY5" fmla="*/ 0 h 318159"/>
                <a:gd name="connsiteX6" fmla="*/ 78706 w 95511"/>
                <a:gd name="connsiteY6" fmla="*/ 12266 h 318159"/>
                <a:gd name="connsiteX7" fmla="*/ 84653 w 95511"/>
                <a:gd name="connsiteY7" fmla="*/ 69876 h 318159"/>
                <a:gd name="connsiteX8" fmla="*/ 80193 w 95511"/>
                <a:gd name="connsiteY8" fmla="*/ 87717 h 318159"/>
                <a:gd name="connsiteX9" fmla="*/ 85396 w 95511"/>
                <a:gd name="connsiteY9" fmla="*/ 282478 h 318159"/>
                <a:gd name="connsiteX10" fmla="*/ 62352 w 95511"/>
                <a:gd name="connsiteY10" fmla="*/ 318159 h 318159"/>
                <a:gd name="connsiteX11" fmla="*/ 20352 w 95511"/>
                <a:gd name="connsiteY11" fmla="*/ 265380 h 31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11" h="318159">
                  <a:moveTo>
                    <a:pt x="20352" y="265380"/>
                  </a:moveTo>
                  <a:cubicBezTo>
                    <a:pt x="20724" y="209257"/>
                    <a:pt x="20352" y="158708"/>
                    <a:pt x="21467" y="102584"/>
                  </a:cubicBezTo>
                  <a:cubicBezTo>
                    <a:pt x="21839" y="85487"/>
                    <a:pt x="19609" y="69876"/>
                    <a:pt x="8458" y="56867"/>
                  </a:cubicBezTo>
                  <a:cubicBezTo>
                    <a:pt x="-2692" y="44230"/>
                    <a:pt x="-2692" y="32336"/>
                    <a:pt x="7715" y="19327"/>
                  </a:cubicBezTo>
                  <a:cubicBezTo>
                    <a:pt x="11060" y="14867"/>
                    <a:pt x="12547" y="9292"/>
                    <a:pt x="14777" y="4089"/>
                  </a:cubicBezTo>
                  <a:cubicBezTo>
                    <a:pt x="32989" y="2602"/>
                    <a:pt x="51201" y="1487"/>
                    <a:pt x="69414" y="0"/>
                  </a:cubicBezTo>
                  <a:cubicBezTo>
                    <a:pt x="72387" y="4089"/>
                    <a:pt x="74989" y="8549"/>
                    <a:pt x="78706" y="12266"/>
                  </a:cubicBezTo>
                  <a:cubicBezTo>
                    <a:pt x="94688" y="30106"/>
                    <a:pt x="103980" y="47947"/>
                    <a:pt x="84653" y="69876"/>
                  </a:cubicBezTo>
                  <a:cubicBezTo>
                    <a:pt x="80564" y="74336"/>
                    <a:pt x="80564" y="81398"/>
                    <a:pt x="80193" y="87717"/>
                  </a:cubicBezTo>
                  <a:cubicBezTo>
                    <a:pt x="79078" y="159823"/>
                    <a:pt x="86883" y="210000"/>
                    <a:pt x="85396" y="282478"/>
                  </a:cubicBezTo>
                  <a:cubicBezTo>
                    <a:pt x="82423" y="289540"/>
                    <a:pt x="68670" y="311469"/>
                    <a:pt x="62352" y="318159"/>
                  </a:cubicBezTo>
                  <a:cubicBezTo>
                    <a:pt x="47485" y="299575"/>
                    <a:pt x="32617" y="284708"/>
                    <a:pt x="20352" y="26538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36">
              <a:extLst>
                <a:ext uri="{FF2B5EF4-FFF2-40B4-BE49-F238E27FC236}">
                  <a16:creationId xmlns:a16="http://schemas.microsoft.com/office/drawing/2014/main" id="{CCB44C41-1022-4F33-BB08-D9C57F011568}"/>
                </a:ext>
              </a:extLst>
            </p:cNvPr>
            <p:cNvSpPr/>
            <p:nvPr/>
          </p:nvSpPr>
          <p:spPr>
            <a:xfrm>
              <a:off x="4089025" y="5186614"/>
              <a:ext cx="138085" cy="423716"/>
            </a:xfrm>
            <a:custGeom>
              <a:avLst/>
              <a:gdLst>
                <a:gd name="connsiteX0" fmla="*/ 137437 w 138085"/>
                <a:gd name="connsiteY0" fmla="*/ 423717 h 423716"/>
                <a:gd name="connsiteX1" fmla="*/ 73136 w 138085"/>
                <a:gd name="connsiteY1" fmla="*/ 343433 h 423716"/>
                <a:gd name="connsiteX2" fmla="*/ 9950 w 138085"/>
                <a:gd name="connsiteY2" fmla="*/ 144212 h 423716"/>
                <a:gd name="connsiteX3" fmla="*/ 286 w 138085"/>
                <a:gd name="connsiteY3" fmla="*/ 0 h 423716"/>
                <a:gd name="connsiteX4" fmla="*/ 20729 w 138085"/>
                <a:gd name="connsiteY4" fmla="*/ 40513 h 423716"/>
                <a:gd name="connsiteX5" fmla="*/ 57897 w 138085"/>
                <a:gd name="connsiteY5" fmla="*/ 287681 h 423716"/>
                <a:gd name="connsiteX6" fmla="*/ 133720 w 138085"/>
                <a:gd name="connsiteY6" fmla="*/ 415168 h 423716"/>
                <a:gd name="connsiteX7" fmla="*/ 137437 w 138085"/>
                <a:gd name="connsiteY7" fmla="*/ 423717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085" h="423716">
                  <a:moveTo>
                    <a:pt x="137437" y="423717"/>
                  </a:moveTo>
                  <a:cubicBezTo>
                    <a:pt x="110304" y="401044"/>
                    <a:pt x="90233" y="373168"/>
                    <a:pt x="73136" y="343433"/>
                  </a:cubicBezTo>
                  <a:cubicBezTo>
                    <a:pt x="38198" y="281363"/>
                    <a:pt x="19614" y="214088"/>
                    <a:pt x="9950" y="144212"/>
                  </a:cubicBezTo>
                  <a:cubicBezTo>
                    <a:pt x="3260" y="97380"/>
                    <a:pt x="-1200" y="50177"/>
                    <a:pt x="286" y="0"/>
                  </a:cubicBezTo>
                  <a:cubicBezTo>
                    <a:pt x="13667" y="11894"/>
                    <a:pt x="20357" y="23788"/>
                    <a:pt x="20729" y="40513"/>
                  </a:cubicBezTo>
                  <a:cubicBezTo>
                    <a:pt x="21472" y="124513"/>
                    <a:pt x="30393" y="207398"/>
                    <a:pt x="57897" y="287681"/>
                  </a:cubicBezTo>
                  <a:cubicBezTo>
                    <a:pt x="74251" y="335628"/>
                    <a:pt x="97667" y="379115"/>
                    <a:pt x="133720" y="415168"/>
                  </a:cubicBezTo>
                  <a:cubicBezTo>
                    <a:pt x="135578" y="416655"/>
                    <a:pt x="139667" y="418141"/>
                    <a:pt x="137437" y="423717"/>
                  </a:cubicBezTo>
                  <a:close/>
                </a:path>
              </a:pathLst>
            </a:custGeom>
            <a:solidFill>
              <a:srgbClr val="54545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37">
              <a:extLst>
                <a:ext uri="{FF2B5EF4-FFF2-40B4-BE49-F238E27FC236}">
                  <a16:creationId xmlns:a16="http://schemas.microsoft.com/office/drawing/2014/main" id="{80843BA4-3D85-474C-B608-553F3CBF1EFE}"/>
                </a:ext>
              </a:extLst>
            </p:cNvPr>
            <p:cNvSpPr/>
            <p:nvPr/>
          </p:nvSpPr>
          <p:spPr>
            <a:xfrm>
              <a:off x="4156214" y="5784278"/>
              <a:ext cx="272814" cy="75836"/>
            </a:xfrm>
            <a:custGeom>
              <a:avLst/>
              <a:gdLst>
                <a:gd name="connsiteX0" fmla="*/ 0 w 272814"/>
                <a:gd name="connsiteY0" fmla="*/ 0 h 75836"/>
                <a:gd name="connsiteX1" fmla="*/ 132319 w 272814"/>
                <a:gd name="connsiteY1" fmla="*/ 55752 h 75836"/>
                <a:gd name="connsiteX2" fmla="*/ 272814 w 272814"/>
                <a:gd name="connsiteY2" fmla="*/ 74336 h 75836"/>
                <a:gd name="connsiteX3" fmla="*/ 0 w 272814"/>
                <a:gd name="connsiteY3" fmla="*/ 0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814" h="75836">
                  <a:moveTo>
                    <a:pt x="0" y="0"/>
                  </a:moveTo>
                  <a:cubicBezTo>
                    <a:pt x="41628" y="24903"/>
                    <a:pt x="85487" y="43858"/>
                    <a:pt x="132319" y="55752"/>
                  </a:cubicBezTo>
                  <a:cubicBezTo>
                    <a:pt x="178407" y="67646"/>
                    <a:pt x="225610" y="71734"/>
                    <a:pt x="272814" y="74336"/>
                  </a:cubicBezTo>
                  <a:cubicBezTo>
                    <a:pt x="173203" y="81026"/>
                    <a:pt x="79168" y="66903"/>
                    <a:pt x="0" y="0"/>
                  </a:cubicBezTo>
                  <a:close/>
                </a:path>
              </a:pathLst>
            </a:custGeom>
            <a:solidFill>
              <a:srgbClr val="55555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38">
              <a:extLst>
                <a:ext uri="{FF2B5EF4-FFF2-40B4-BE49-F238E27FC236}">
                  <a16:creationId xmlns:a16="http://schemas.microsoft.com/office/drawing/2014/main" id="{807B65F7-1D5C-41AD-8F5B-DBDF42EC6A53}"/>
                </a:ext>
              </a:extLst>
            </p:cNvPr>
            <p:cNvSpPr/>
            <p:nvPr/>
          </p:nvSpPr>
          <p:spPr>
            <a:xfrm>
              <a:off x="5435912" y="4792260"/>
              <a:ext cx="305150" cy="131420"/>
            </a:xfrm>
            <a:custGeom>
              <a:avLst/>
              <a:gdLst>
                <a:gd name="connsiteX0" fmla="*/ 0 w 305150"/>
                <a:gd name="connsiteY0" fmla="*/ 0 h 131420"/>
                <a:gd name="connsiteX1" fmla="*/ 305150 w 305150"/>
                <a:gd name="connsiteY1" fmla="*/ 0 h 131420"/>
                <a:gd name="connsiteX2" fmla="*/ 173203 w 305150"/>
                <a:gd name="connsiteY2" fmla="*/ 127115 h 131420"/>
                <a:gd name="connsiteX3" fmla="*/ 104071 w 305150"/>
                <a:gd name="connsiteY3" fmla="*/ 120053 h 131420"/>
                <a:gd name="connsiteX4" fmla="*/ 0 w 305150"/>
                <a:gd name="connsiteY4" fmla="*/ 0 h 1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150" h="131420">
                  <a:moveTo>
                    <a:pt x="0" y="0"/>
                  </a:moveTo>
                  <a:cubicBezTo>
                    <a:pt x="101841" y="7805"/>
                    <a:pt x="202195" y="21929"/>
                    <a:pt x="305150" y="0"/>
                  </a:cubicBezTo>
                  <a:cubicBezTo>
                    <a:pt x="271699" y="55380"/>
                    <a:pt x="236761" y="105557"/>
                    <a:pt x="173203" y="127115"/>
                  </a:cubicBezTo>
                  <a:cubicBezTo>
                    <a:pt x="149044" y="135292"/>
                    <a:pt x="125628" y="131203"/>
                    <a:pt x="104071" y="120053"/>
                  </a:cubicBezTo>
                  <a:cubicBezTo>
                    <a:pt x="53522" y="94779"/>
                    <a:pt x="26018" y="48690"/>
                    <a:pt x="0" y="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39">
              <a:extLst>
                <a:ext uri="{FF2B5EF4-FFF2-40B4-BE49-F238E27FC236}">
                  <a16:creationId xmlns:a16="http://schemas.microsoft.com/office/drawing/2014/main" id="{35935E84-1472-43A3-90B4-0C0CDB3277DD}"/>
                </a:ext>
              </a:extLst>
            </p:cNvPr>
            <p:cNvSpPr/>
            <p:nvPr/>
          </p:nvSpPr>
          <p:spPr>
            <a:xfrm>
              <a:off x="4362868" y="4707889"/>
              <a:ext cx="184353" cy="89357"/>
            </a:xfrm>
            <a:custGeom>
              <a:avLst/>
              <a:gdLst>
                <a:gd name="connsiteX0" fmla="*/ 0 w 184353"/>
                <a:gd name="connsiteY0" fmla="*/ 0 h 89357"/>
                <a:gd name="connsiteX1" fmla="*/ 184354 w 184353"/>
                <a:gd name="connsiteY1" fmla="*/ 24903 h 89357"/>
                <a:gd name="connsiteX2" fmla="*/ 144956 w 184353"/>
                <a:gd name="connsiteY2" fmla="*/ 79540 h 89357"/>
                <a:gd name="connsiteX3" fmla="*/ 85115 w 184353"/>
                <a:gd name="connsiteY3" fmla="*/ 82142 h 89357"/>
                <a:gd name="connsiteX4" fmla="*/ 0 w 184353"/>
                <a:gd name="connsiteY4" fmla="*/ 0 h 8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3" h="89357">
                  <a:moveTo>
                    <a:pt x="0" y="0"/>
                  </a:moveTo>
                  <a:cubicBezTo>
                    <a:pt x="60212" y="18212"/>
                    <a:pt x="121911" y="19699"/>
                    <a:pt x="184354" y="24903"/>
                  </a:cubicBezTo>
                  <a:cubicBezTo>
                    <a:pt x="176549" y="48319"/>
                    <a:pt x="163911" y="66531"/>
                    <a:pt x="144956" y="79540"/>
                  </a:cubicBezTo>
                  <a:cubicBezTo>
                    <a:pt x="126000" y="92549"/>
                    <a:pt x="105929" y="91805"/>
                    <a:pt x="85115" y="82142"/>
                  </a:cubicBezTo>
                  <a:cubicBezTo>
                    <a:pt x="47204" y="65044"/>
                    <a:pt x="22673" y="33451"/>
                    <a:pt x="0" y="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40">
              <a:extLst>
                <a:ext uri="{FF2B5EF4-FFF2-40B4-BE49-F238E27FC236}">
                  <a16:creationId xmlns:a16="http://schemas.microsoft.com/office/drawing/2014/main" id="{FB60882C-9319-4C90-9C25-122D4CEA5883}"/>
                </a:ext>
              </a:extLst>
            </p:cNvPr>
            <p:cNvSpPr/>
            <p:nvPr/>
          </p:nvSpPr>
          <p:spPr>
            <a:xfrm>
              <a:off x="4531983" y="4496774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41">
              <a:extLst>
                <a:ext uri="{FF2B5EF4-FFF2-40B4-BE49-F238E27FC236}">
                  <a16:creationId xmlns:a16="http://schemas.microsoft.com/office/drawing/2014/main" id="{0B798678-B68A-42A0-8BF6-937F850F5622}"/>
                </a:ext>
              </a:extLst>
            </p:cNvPr>
            <p:cNvSpPr/>
            <p:nvPr/>
          </p:nvSpPr>
          <p:spPr>
            <a:xfrm>
              <a:off x="4220886" y="4490827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42">
              <a:extLst>
                <a:ext uri="{FF2B5EF4-FFF2-40B4-BE49-F238E27FC236}">
                  <a16:creationId xmlns:a16="http://schemas.microsoft.com/office/drawing/2014/main" id="{0A87469B-2705-43CF-8A99-A6D9EA302E95}"/>
                </a:ext>
              </a:extLst>
            </p:cNvPr>
            <p:cNvSpPr/>
            <p:nvPr/>
          </p:nvSpPr>
          <p:spPr>
            <a:xfrm>
              <a:off x="4613131" y="5605499"/>
              <a:ext cx="318400" cy="251553"/>
            </a:xfrm>
            <a:custGeom>
              <a:avLst/>
              <a:gdLst>
                <a:gd name="connsiteX0" fmla="*/ 85737 w 318400"/>
                <a:gd name="connsiteY0" fmla="*/ 237876 h 251553"/>
                <a:gd name="connsiteX1" fmla="*/ 12516 w 318400"/>
                <a:gd name="connsiteY1" fmla="*/ 163540 h 251553"/>
                <a:gd name="connsiteX2" fmla="*/ 98002 w 318400"/>
                <a:gd name="connsiteY2" fmla="*/ 2602 h 251553"/>
                <a:gd name="connsiteX3" fmla="*/ 116586 w 318400"/>
                <a:gd name="connsiteY3" fmla="*/ 0 h 251553"/>
                <a:gd name="connsiteX4" fmla="*/ 181631 w 318400"/>
                <a:gd name="connsiteY4" fmla="*/ 16726 h 251553"/>
                <a:gd name="connsiteX5" fmla="*/ 197613 w 318400"/>
                <a:gd name="connsiteY5" fmla="*/ 16726 h 251553"/>
                <a:gd name="connsiteX6" fmla="*/ 228834 w 318400"/>
                <a:gd name="connsiteY6" fmla="*/ 9664 h 251553"/>
                <a:gd name="connsiteX7" fmla="*/ 314693 w 318400"/>
                <a:gd name="connsiteY7" fmla="*/ 136407 h 251553"/>
                <a:gd name="connsiteX8" fmla="*/ 313949 w 318400"/>
                <a:gd name="connsiteY8" fmla="*/ 143097 h 251553"/>
                <a:gd name="connsiteX9" fmla="*/ 271206 w 318400"/>
                <a:gd name="connsiteY9" fmla="*/ 204053 h 251553"/>
                <a:gd name="connsiteX10" fmla="*/ 173825 w 318400"/>
                <a:gd name="connsiteY10" fmla="*/ 246425 h 251553"/>
                <a:gd name="connsiteX11" fmla="*/ 106551 w 318400"/>
                <a:gd name="connsiteY11" fmla="*/ 248283 h 251553"/>
                <a:gd name="connsiteX12" fmla="*/ 85737 w 318400"/>
                <a:gd name="connsiteY12" fmla="*/ 237876 h 25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400" h="251553">
                  <a:moveTo>
                    <a:pt x="85737" y="237876"/>
                  </a:moveTo>
                  <a:cubicBezTo>
                    <a:pt x="53029" y="221150"/>
                    <a:pt x="28498" y="197734"/>
                    <a:pt x="12516" y="163540"/>
                  </a:cubicBezTo>
                  <a:cubicBezTo>
                    <a:pt x="-21679" y="88832"/>
                    <a:pt x="16604" y="15610"/>
                    <a:pt x="98002" y="2602"/>
                  </a:cubicBezTo>
                  <a:cubicBezTo>
                    <a:pt x="103949" y="1487"/>
                    <a:pt x="110268" y="743"/>
                    <a:pt x="116586" y="0"/>
                  </a:cubicBezTo>
                  <a:cubicBezTo>
                    <a:pt x="139259" y="2230"/>
                    <a:pt x="161560" y="5203"/>
                    <a:pt x="181631" y="16726"/>
                  </a:cubicBezTo>
                  <a:cubicBezTo>
                    <a:pt x="187578" y="20071"/>
                    <a:pt x="192038" y="18212"/>
                    <a:pt x="197613" y="16726"/>
                  </a:cubicBezTo>
                  <a:cubicBezTo>
                    <a:pt x="208020" y="13752"/>
                    <a:pt x="218427" y="11894"/>
                    <a:pt x="228834" y="9664"/>
                  </a:cubicBezTo>
                  <a:cubicBezTo>
                    <a:pt x="301312" y="14867"/>
                    <a:pt x="329188" y="81026"/>
                    <a:pt x="314693" y="136407"/>
                  </a:cubicBezTo>
                  <a:cubicBezTo>
                    <a:pt x="313949" y="138637"/>
                    <a:pt x="314321" y="140867"/>
                    <a:pt x="313949" y="143097"/>
                  </a:cubicBezTo>
                  <a:cubicBezTo>
                    <a:pt x="312091" y="172088"/>
                    <a:pt x="293878" y="192159"/>
                    <a:pt x="271206" y="204053"/>
                  </a:cubicBezTo>
                  <a:cubicBezTo>
                    <a:pt x="240356" y="220779"/>
                    <a:pt x="206905" y="233416"/>
                    <a:pt x="173825" y="246425"/>
                  </a:cubicBezTo>
                  <a:cubicBezTo>
                    <a:pt x="152640" y="254602"/>
                    <a:pt x="129224" y="251256"/>
                    <a:pt x="106551" y="248283"/>
                  </a:cubicBezTo>
                  <a:cubicBezTo>
                    <a:pt x="99117" y="246796"/>
                    <a:pt x="91312" y="244194"/>
                    <a:pt x="85737" y="23787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43">
              <a:extLst>
                <a:ext uri="{FF2B5EF4-FFF2-40B4-BE49-F238E27FC236}">
                  <a16:creationId xmlns:a16="http://schemas.microsoft.com/office/drawing/2014/main" id="{626CBCAA-973B-4C08-AFBE-CF77AEB007D4}"/>
                </a:ext>
              </a:extLst>
            </p:cNvPr>
            <p:cNvSpPr/>
            <p:nvPr/>
          </p:nvSpPr>
          <p:spPr>
            <a:xfrm>
              <a:off x="6049929" y="5768295"/>
              <a:ext cx="191044" cy="191044"/>
            </a:xfrm>
            <a:custGeom>
              <a:avLst/>
              <a:gdLst>
                <a:gd name="connsiteX0" fmla="*/ 191044 w 191044"/>
                <a:gd name="connsiteY0" fmla="*/ 95522 h 191044"/>
                <a:gd name="connsiteX1" fmla="*/ 95522 w 191044"/>
                <a:gd name="connsiteY1" fmla="*/ 191044 h 191044"/>
                <a:gd name="connsiteX2" fmla="*/ 0 w 191044"/>
                <a:gd name="connsiteY2" fmla="*/ 95522 h 191044"/>
                <a:gd name="connsiteX3" fmla="*/ 95522 w 191044"/>
                <a:gd name="connsiteY3" fmla="*/ 0 h 191044"/>
                <a:gd name="connsiteX4" fmla="*/ 191044 w 191044"/>
                <a:gd name="connsiteY4" fmla="*/ 95522 h 1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44" h="191044">
                  <a:moveTo>
                    <a:pt x="191044" y="95522"/>
                  </a:moveTo>
                  <a:cubicBezTo>
                    <a:pt x="191044" y="148278"/>
                    <a:pt x="148277" y="191044"/>
                    <a:pt x="95522" y="191044"/>
                  </a:cubicBezTo>
                  <a:cubicBezTo>
                    <a:pt x="42767" y="191044"/>
                    <a:pt x="0" y="148278"/>
                    <a:pt x="0" y="95522"/>
                  </a:cubicBezTo>
                  <a:cubicBezTo>
                    <a:pt x="0" y="42767"/>
                    <a:pt x="42767" y="0"/>
                    <a:pt x="95522" y="0"/>
                  </a:cubicBezTo>
                  <a:cubicBezTo>
                    <a:pt x="148277" y="0"/>
                    <a:pt x="191044" y="42767"/>
                    <a:pt x="191044" y="9552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622A980-C37D-40FF-AA45-EFDE04352697}"/>
              </a:ext>
            </a:extLst>
          </p:cNvPr>
          <p:cNvGrpSpPr/>
          <p:nvPr/>
        </p:nvGrpSpPr>
        <p:grpSpPr>
          <a:xfrm>
            <a:off x="5413845" y="3201287"/>
            <a:ext cx="939811" cy="1154974"/>
            <a:chOff x="2659357" y="114559"/>
            <a:chExt cx="2013863" cy="2474923"/>
          </a:xfrm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1BEFF37D-FDD3-4B0D-ADFA-7FE45369B78C}"/>
                </a:ext>
              </a:extLst>
            </p:cNvPr>
            <p:cNvSpPr/>
            <p:nvPr/>
          </p:nvSpPr>
          <p:spPr>
            <a:xfrm>
              <a:off x="2659357" y="114559"/>
              <a:ext cx="905998" cy="247492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F9D87E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5F9F0D1-B830-4069-9520-66241C4E4026}"/>
                </a:ext>
              </a:extLst>
            </p:cNvPr>
            <p:cNvSpPr/>
            <p:nvPr/>
          </p:nvSpPr>
          <p:spPr>
            <a:xfrm>
              <a:off x="2772463" y="115305"/>
              <a:ext cx="1900757" cy="2473316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C7DA052F-5858-4783-B7E6-9F8ACFB0CA8D}"/>
                </a:ext>
              </a:extLst>
            </p:cNvPr>
            <p:cNvSpPr/>
            <p:nvPr/>
          </p:nvSpPr>
          <p:spPr>
            <a:xfrm>
              <a:off x="3353027" y="626118"/>
              <a:ext cx="623915" cy="150275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6754792E-6DB3-444B-AAEF-1564C07ED257}"/>
                </a:ext>
              </a:extLst>
            </p:cNvPr>
            <p:cNvGrpSpPr/>
            <p:nvPr/>
          </p:nvGrpSpPr>
          <p:grpSpPr>
            <a:xfrm>
              <a:off x="3400511" y="1532697"/>
              <a:ext cx="527385" cy="526507"/>
              <a:chOff x="3400511" y="1532697"/>
              <a:chExt cx="527385" cy="526507"/>
            </a:xfrm>
          </p:grpSpPr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F41DAAE3-28D2-4798-911B-841A06005BD0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A0D4B801-7128-41F3-9091-D826DB95A3A7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D71810C6-88C6-4883-AECA-6E3CBBFD474E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970707A7-5B07-4866-B06B-CBB449C66F59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3CE673F0-8D68-4C6E-B0AC-E2170B1BA5C9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73" name="Group 24">
            <a:extLst>
              <a:ext uri="{FF2B5EF4-FFF2-40B4-BE49-F238E27FC236}">
                <a16:creationId xmlns:a16="http://schemas.microsoft.com/office/drawing/2014/main" id="{D2F90C6A-6857-443D-917C-6730C20D1E7F}"/>
              </a:ext>
            </a:extLst>
          </p:cNvPr>
          <p:cNvGrpSpPr/>
          <p:nvPr/>
        </p:nvGrpSpPr>
        <p:grpSpPr>
          <a:xfrm>
            <a:off x="3126571" y="1440953"/>
            <a:ext cx="1772288" cy="1551634"/>
            <a:chOff x="3081323" y="790719"/>
            <a:chExt cx="6028386" cy="5277839"/>
          </a:xfrm>
        </p:grpSpPr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50F900C3-F2E4-45E7-BC89-9A7039E5F230}"/>
                </a:ext>
              </a:extLst>
            </p:cNvPr>
            <p:cNvSpPr/>
            <p:nvPr/>
          </p:nvSpPr>
          <p:spPr>
            <a:xfrm>
              <a:off x="3081323" y="790719"/>
              <a:ext cx="6025437" cy="5277839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F0CCF496-1504-4534-9E61-93C377D02FF2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3F09A52F-EE0E-404E-AA2B-A7129376CC7F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7E212FFA-4A5B-4E83-8902-3815FA5B1E49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138851C5-3292-435C-A3D0-FEFFD7770229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9CE128FE-7194-4A9A-A4E3-4FFD8FAEE6A4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CA777D1F-3151-4416-B214-062109C3FC92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2">
              <a:extLst>
                <a:ext uri="{FF2B5EF4-FFF2-40B4-BE49-F238E27FC236}">
                  <a16:creationId xmlns:a16="http://schemas.microsoft.com/office/drawing/2014/main" id="{0926F907-CA10-41BF-A1D7-43E00E07650E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2">
              <a:extLst>
                <a:ext uri="{FF2B5EF4-FFF2-40B4-BE49-F238E27FC236}">
                  <a16:creationId xmlns:a16="http://schemas.microsoft.com/office/drawing/2014/main" id="{358087BA-9542-438A-A321-D8240797F5DE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2">
              <a:extLst>
                <a:ext uri="{FF2B5EF4-FFF2-40B4-BE49-F238E27FC236}">
                  <a16:creationId xmlns:a16="http://schemas.microsoft.com/office/drawing/2014/main" id="{0E12E454-6F02-450D-8A56-0C4E1AA42A4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B9652E45-36DD-4654-896B-32AF5F25D326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83030A32-8456-4703-9B31-F2BF9F8EFAB3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DFCAF3ED-D8E8-4643-B027-1C4110DF4917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2">
              <a:extLst>
                <a:ext uri="{FF2B5EF4-FFF2-40B4-BE49-F238E27FC236}">
                  <a16:creationId xmlns:a16="http://schemas.microsoft.com/office/drawing/2014/main" id="{801ECBF9-DCEE-431E-B388-F8E511F759D0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4617C4B6-B59E-4F7F-9EF7-5320739FB445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0443A79B-CCDC-4342-8EB2-93E5B87195DF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22">
              <a:extLst>
                <a:ext uri="{FF2B5EF4-FFF2-40B4-BE49-F238E27FC236}">
                  <a16:creationId xmlns:a16="http://schemas.microsoft.com/office/drawing/2014/main" id="{644F3B78-F89F-43DA-B122-38AC88121470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F6D7D4CF-8A8F-4CB6-8798-D337B4EFA6AD}"/>
              </a:ext>
            </a:extLst>
          </p:cNvPr>
          <p:cNvGrpSpPr/>
          <p:nvPr/>
        </p:nvGrpSpPr>
        <p:grpSpPr>
          <a:xfrm>
            <a:off x="3767170" y="3491610"/>
            <a:ext cx="1185613" cy="940294"/>
            <a:chOff x="3368611" y="3163456"/>
            <a:chExt cx="1185613" cy="940294"/>
          </a:xfrm>
        </p:grpSpPr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00652E89-B7AD-4BB7-9B86-3B082565B219}"/>
                </a:ext>
              </a:extLst>
            </p:cNvPr>
            <p:cNvGrpSpPr/>
            <p:nvPr/>
          </p:nvGrpSpPr>
          <p:grpSpPr>
            <a:xfrm rot="19261241">
              <a:off x="3392636" y="3163456"/>
              <a:ext cx="1054352" cy="465128"/>
              <a:chOff x="3499872" y="3524365"/>
              <a:chExt cx="1054352" cy="465128"/>
            </a:xfrm>
          </p:grpSpPr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DF5423A7-42FE-49FC-B7BF-62674061B05E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661D1441-8005-4302-8821-EF7BA17C377C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C80EAED5-EFAD-406C-BD59-E2A32333A518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B0FE937F-6197-4E2F-AAF4-28590F2EF5CF}"/>
                </a:ext>
              </a:extLst>
            </p:cNvPr>
            <p:cNvGrpSpPr/>
            <p:nvPr/>
          </p:nvGrpSpPr>
          <p:grpSpPr>
            <a:xfrm rot="20810177">
              <a:off x="3478752" y="3352200"/>
              <a:ext cx="1054352" cy="465128"/>
              <a:chOff x="3499872" y="3524365"/>
              <a:chExt cx="1054352" cy="465128"/>
            </a:xfrm>
          </p:grpSpPr>
          <p:sp>
            <p:nvSpPr>
              <p:cNvPr id="103" name="Graphic 2">
                <a:extLst>
                  <a:ext uri="{FF2B5EF4-FFF2-40B4-BE49-F238E27FC236}">
                    <a16:creationId xmlns:a16="http://schemas.microsoft.com/office/drawing/2014/main" id="{599E4B62-733E-4E5F-84B0-C55025EED06B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F4A20F21-F826-4D66-99C4-37C814846724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5A77E6E2-624D-43D3-8794-33576BDE4784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E21C9835-8AD9-447B-9A1F-3EF98266DADA}"/>
                </a:ext>
              </a:extLst>
            </p:cNvPr>
            <p:cNvGrpSpPr/>
            <p:nvPr/>
          </p:nvGrpSpPr>
          <p:grpSpPr>
            <a:xfrm>
              <a:off x="3499872" y="3524365"/>
              <a:ext cx="1054352" cy="465128"/>
              <a:chOff x="3499872" y="3524365"/>
              <a:chExt cx="1054352" cy="465128"/>
            </a:xfrm>
          </p:grpSpPr>
          <p:sp>
            <p:nvSpPr>
              <p:cNvPr id="100" name="Graphic 2">
                <a:extLst>
                  <a:ext uri="{FF2B5EF4-FFF2-40B4-BE49-F238E27FC236}">
                    <a16:creationId xmlns:a16="http://schemas.microsoft.com/office/drawing/2014/main" id="{C587CF15-6F1C-45B5-810C-C63A3D7947E7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065E815A-A480-48DD-86F4-619BD589373C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Graphic 2">
                <a:extLst>
                  <a:ext uri="{FF2B5EF4-FFF2-40B4-BE49-F238E27FC236}">
                    <a16:creationId xmlns:a16="http://schemas.microsoft.com/office/drawing/2014/main" id="{7C176ED8-9053-4C9E-9017-2D642B882635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4D3C0AB4-072D-48D2-8B46-63A83372D826}"/>
                </a:ext>
              </a:extLst>
            </p:cNvPr>
            <p:cNvGrpSpPr/>
            <p:nvPr/>
          </p:nvGrpSpPr>
          <p:grpSpPr>
            <a:xfrm>
              <a:off x="3368611" y="3753218"/>
              <a:ext cx="573895" cy="350532"/>
              <a:chOff x="10547167" y="4025468"/>
              <a:chExt cx="573895" cy="350532"/>
            </a:xfrm>
          </p:grpSpPr>
          <p:sp>
            <p:nvSpPr>
              <p:cNvPr id="96" name="Graphic 2">
                <a:extLst>
                  <a:ext uri="{FF2B5EF4-FFF2-40B4-BE49-F238E27FC236}">
                    <a16:creationId xmlns:a16="http://schemas.microsoft.com/office/drawing/2014/main" id="{A0E17B8B-1F11-4732-B904-C10937D2E785}"/>
                  </a:ext>
                </a:extLst>
              </p:cNvPr>
              <p:cNvSpPr/>
              <p:nvPr/>
            </p:nvSpPr>
            <p:spPr>
              <a:xfrm>
                <a:off x="10547167" y="4025733"/>
                <a:ext cx="573895" cy="350267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F8A51C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Graphic 2">
                <a:extLst>
                  <a:ext uri="{FF2B5EF4-FFF2-40B4-BE49-F238E27FC236}">
                    <a16:creationId xmlns:a16="http://schemas.microsoft.com/office/drawing/2014/main" id="{D9EA44C9-0F87-48B3-B0EC-3C9A4C8C49D3}"/>
                  </a:ext>
                </a:extLst>
              </p:cNvPr>
              <p:cNvSpPr/>
              <p:nvPr/>
            </p:nvSpPr>
            <p:spPr>
              <a:xfrm>
                <a:off x="10548642" y="4025468"/>
                <a:ext cx="571792" cy="26097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2">
                <a:extLst>
                  <a:ext uri="{FF2B5EF4-FFF2-40B4-BE49-F238E27FC236}">
                    <a16:creationId xmlns:a16="http://schemas.microsoft.com/office/drawing/2014/main" id="{6F2B0C18-2DDA-4CD2-9637-33D30D46A9F3}"/>
                  </a:ext>
                </a:extLst>
              </p:cNvPr>
              <p:cNvSpPr/>
              <p:nvPr/>
            </p:nvSpPr>
            <p:spPr>
              <a:xfrm>
                <a:off x="10556691" y="4205368"/>
                <a:ext cx="460261" cy="13496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413D43D4-FC46-4B69-AA00-F459B180AE70}"/>
                  </a:ext>
                </a:extLst>
              </p:cNvPr>
              <p:cNvSpPr/>
              <p:nvPr/>
            </p:nvSpPr>
            <p:spPr>
              <a:xfrm>
                <a:off x="10747892" y="4084120"/>
                <a:ext cx="128500" cy="75130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E01DF1AE-6437-4AD5-BE11-EB74D4945724}"/>
              </a:ext>
            </a:extLst>
          </p:cNvPr>
          <p:cNvGrpSpPr/>
          <p:nvPr/>
        </p:nvGrpSpPr>
        <p:grpSpPr>
          <a:xfrm>
            <a:off x="10647924" y="1762375"/>
            <a:ext cx="1136469" cy="1104817"/>
            <a:chOff x="1319655" y="1235412"/>
            <a:chExt cx="3881519" cy="3773412"/>
          </a:xfrm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91245DD3-3228-4092-B453-F6346B2FDA75}"/>
                </a:ext>
              </a:extLst>
            </p:cNvPr>
            <p:cNvSpPr/>
            <p:nvPr/>
          </p:nvSpPr>
          <p:spPr>
            <a:xfrm>
              <a:off x="1319655" y="2389447"/>
              <a:ext cx="3881519" cy="1636304"/>
            </a:xfrm>
            <a:custGeom>
              <a:avLst/>
              <a:gdLst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124360 w 3881519"/>
                <a:gd name="connsiteY2" fmla="*/ 590496 h 1642648"/>
                <a:gd name="connsiteX3" fmla="*/ 2099600 w 3881519"/>
                <a:gd name="connsiteY3" fmla="*/ 639836 h 1642648"/>
                <a:gd name="connsiteX4" fmla="*/ 2277169 w 3881519"/>
                <a:gd name="connsiteY4" fmla="*/ 1154705 h 1642648"/>
                <a:gd name="connsiteX5" fmla="*/ 2283619 w 3881519"/>
                <a:gd name="connsiteY5" fmla="*/ 1168698 h 1642648"/>
                <a:gd name="connsiteX6" fmla="*/ 2349324 w 3881519"/>
                <a:gd name="connsiteY6" fmla="*/ 1182448 h 1642648"/>
                <a:gd name="connsiteX7" fmla="*/ 2773487 w 3881519"/>
                <a:gd name="connsiteY7" fmla="*/ 820339 h 1642648"/>
                <a:gd name="connsiteX8" fmla="*/ 2868881 w 3881519"/>
                <a:gd name="connsiteY8" fmla="*/ 739059 h 1642648"/>
                <a:gd name="connsiteX9" fmla="*/ 2870586 w 3881519"/>
                <a:gd name="connsiteY9" fmla="*/ 702435 h 1642648"/>
                <a:gd name="connsiteX10" fmla="*/ 2419289 w 3881519"/>
                <a:gd name="connsiteY10" fmla="*/ 265009 h 1642648"/>
                <a:gd name="connsiteX11" fmla="*/ 3220040 w 3881519"/>
                <a:gd name="connsiteY11" fmla="*/ 242 h 1642648"/>
                <a:gd name="connsiteX12" fmla="*/ 3252284 w 3881519"/>
                <a:gd name="connsiteY12" fmla="*/ 25673 h 1642648"/>
                <a:gd name="connsiteX13" fmla="*/ 3547714 w 3881519"/>
                <a:gd name="connsiteY13" fmla="*/ 710223 h 1642648"/>
                <a:gd name="connsiteX14" fmla="*/ 3875631 w 3881519"/>
                <a:gd name="connsiteY14" fmla="*/ 1468387 h 1642648"/>
                <a:gd name="connsiteX15" fmla="*/ 3856529 w 3881519"/>
                <a:gd name="connsiteY15" fmla="*/ 1500266 h 1642648"/>
                <a:gd name="connsiteX16" fmla="*/ 3627533 w 3881519"/>
                <a:gd name="connsiteY16" fmla="*/ 1507080 h 1642648"/>
                <a:gd name="connsiteX17" fmla="*/ 3618042 w 3881519"/>
                <a:gd name="connsiteY17" fmla="*/ 1472768 h 1642648"/>
                <a:gd name="connsiteX18" fmla="*/ 3598696 w 3881519"/>
                <a:gd name="connsiteY18" fmla="*/ 1395868 h 1642648"/>
                <a:gd name="connsiteX19" fmla="*/ 3435650 w 3881519"/>
                <a:gd name="connsiteY19" fmla="*/ 1069045 h 1642648"/>
                <a:gd name="connsiteX20" fmla="*/ 3421657 w 3881519"/>
                <a:gd name="connsiteY20" fmla="*/ 1049090 h 1642648"/>
                <a:gd name="connsiteX21" fmla="*/ 3387101 w 3881519"/>
                <a:gd name="connsiteY21" fmla="*/ 980830 h 1642648"/>
                <a:gd name="connsiteX22" fmla="*/ 3231234 w 3881519"/>
                <a:gd name="connsiteY22" fmla="*/ 587694 h 1642648"/>
                <a:gd name="connsiteX23" fmla="*/ 3160783 w 3881519"/>
                <a:gd name="connsiteY23" fmla="*/ 409560 h 1642648"/>
                <a:gd name="connsiteX24" fmla="*/ 3147398 w 3881519"/>
                <a:gd name="connsiteY24" fmla="*/ 390823 h 1642648"/>
                <a:gd name="connsiteX25" fmla="*/ 3117345 w 3881519"/>
                <a:gd name="connsiteY25" fmla="*/ 459935 h 1642648"/>
                <a:gd name="connsiteX26" fmla="*/ 2985448 w 3881519"/>
                <a:gd name="connsiteY26" fmla="*/ 796491 h 1642648"/>
                <a:gd name="connsiteX27" fmla="*/ 2855498 w 3881519"/>
                <a:gd name="connsiteY27" fmla="*/ 1130493 h 1642648"/>
                <a:gd name="connsiteX28" fmla="*/ 2814006 w 3881519"/>
                <a:gd name="connsiteY28" fmla="*/ 1242191 h 1642648"/>
                <a:gd name="connsiteX29" fmla="*/ 2791982 w 3881519"/>
                <a:gd name="connsiteY29" fmla="*/ 1266161 h 1642648"/>
                <a:gd name="connsiteX30" fmla="*/ 2636846 w 3881519"/>
                <a:gd name="connsiteY30" fmla="*/ 1530685 h 1642648"/>
                <a:gd name="connsiteX31" fmla="*/ 2571383 w 3881519"/>
                <a:gd name="connsiteY31" fmla="*/ 1568040 h 1642648"/>
                <a:gd name="connsiteX32" fmla="*/ 2119842 w 3881519"/>
                <a:gd name="connsiteY32" fmla="*/ 1581059 h 1642648"/>
                <a:gd name="connsiteX33" fmla="*/ 1699208 w 3881519"/>
                <a:gd name="connsiteY33" fmla="*/ 1593836 h 1642648"/>
                <a:gd name="connsiteX34" fmla="*/ 1355959 w 3881519"/>
                <a:gd name="connsiteY34" fmla="*/ 1604543 h 1642648"/>
                <a:gd name="connsiteX35" fmla="*/ 1331578 w 3881519"/>
                <a:gd name="connsiteY35" fmla="*/ 1604497 h 1642648"/>
                <a:gd name="connsiteX36" fmla="*/ 1323684 w 3881519"/>
                <a:gd name="connsiteY36" fmla="*/ 1600138 h 1642648"/>
                <a:gd name="connsiteX37" fmla="*/ 1220394 w 3881519"/>
                <a:gd name="connsiteY37" fmla="*/ 1606530 h 1642648"/>
                <a:gd name="connsiteX38" fmla="*/ 0 w 3881519"/>
                <a:gd name="connsiteY38" fmla="*/ 1636304 h 1642648"/>
                <a:gd name="connsiteX39" fmla="*/ 53051 w 3881519"/>
                <a:gd name="connsiteY39" fmla="*/ 1510369 h 1642648"/>
                <a:gd name="connsiteX40" fmla="*/ 601079 w 3881519"/>
                <a:gd name="connsiteY40" fmla="*/ 220601 h 1642648"/>
                <a:gd name="connsiteX41" fmla="*/ 674693 w 3881519"/>
                <a:gd name="connsiteY41" fmla="*/ 165238 h 1642648"/>
                <a:gd name="connsiteX42" fmla="*/ 2181858 w 3881519"/>
                <a:gd name="connsiteY42" fmla="*/ 71886 h 1642648"/>
                <a:gd name="connsiteX43" fmla="*/ 2234897 w 3881519"/>
                <a:gd name="connsiteY43" fmla="*/ 70582 h 1642648"/>
                <a:gd name="connsiteX44" fmla="*/ 2233731 w 3881519"/>
                <a:gd name="connsiteY44" fmla="*/ 69354 h 1642648"/>
                <a:gd name="connsiteX45" fmla="*/ 2263664 w 3881519"/>
                <a:gd name="connsiteY45" fmla="*/ 58403 h 1642648"/>
                <a:gd name="connsiteX46" fmla="*/ 2408093 w 3881519"/>
                <a:gd name="connsiteY46" fmla="*/ 54023 h 1642648"/>
                <a:gd name="connsiteX47" fmla="*/ 2645728 w 3881519"/>
                <a:gd name="connsiteY47" fmla="*/ 38083 h 1642648"/>
                <a:gd name="connsiteX48" fmla="*/ 3105785 w 3881519"/>
                <a:gd name="connsiteY48" fmla="*/ 7907 h 1642648"/>
                <a:gd name="connsiteX49" fmla="*/ 3220040 w 3881519"/>
                <a:gd name="connsiteY49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099600 w 3881519"/>
                <a:gd name="connsiteY2" fmla="*/ 639836 h 1642648"/>
                <a:gd name="connsiteX3" fmla="*/ 2277169 w 3881519"/>
                <a:gd name="connsiteY3" fmla="*/ 1154705 h 1642648"/>
                <a:gd name="connsiteX4" fmla="*/ 2283619 w 3881519"/>
                <a:gd name="connsiteY4" fmla="*/ 1168698 h 1642648"/>
                <a:gd name="connsiteX5" fmla="*/ 2349324 w 3881519"/>
                <a:gd name="connsiteY5" fmla="*/ 1182448 h 1642648"/>
                <a:gd name="connsiteX6" fmla="*/ 2773487 w 3881519"/>
                <a:gd name="connsiteY6" fmla="*/ 820339 h 1642648"/>
                <a:gd name="connsiteX7" fmla="*/ 2868881 w 3881519"/>
                <a:gd name="connsiteY7" fmla="*/ 739059 h 1642648"/>
                <a:gd name="connsiteX8" fmla="*/ 2870586 w 3881519"/>
                <a:gd name="connsiteY8" fmla="*/ 702435 h 1642648"/>
                <a:gd name="connsiteX9" fmla="*/ 2419289 w 3881519"/>
                <a:gd name="connsiteY9" fmla="*/ 265009 h 1642648"/>
                <a:gd name="connsiteX10" fmla="*/ 2293014 w 3881519"/>
                <a:gd name="connsiteY10" fmla="*/ 131863 h 1642648"/>
                <a:gd name="connsiteX11" fmla="*/ 3220040 w 3881519"/>
                <a:gd name="connsiteY11" fmla="*/ 242 h 1642648"/>
                <a:gd name="connsiteX12" fmla="*/ 3252284 w 3881519"/>
                <a:gd name="connsiteY12" fmla="*/ 25673 h 1642648"/>
                <a:gd name="connsiteX13" fmla="*/ 3547714 w 3881519"/>
                <a:gd name="connsiteY13" fmla="*/ 710223 h 1642648"/>
                <a:gd name="connsiteX14" fmla="*/ 3875631 w 3881519"/>
                <a:gd name="connsiteY14" fmla="*/ 1468387 h 1642648"/>
                <a:gd name="connsiteX15" fmla="*/ 3856529 w 3881519"/>
                <a:gd name="connsiteY15" fmla="*/ 1500266 h 1642648"/>
                <a:gd name="connsiteX16" fmla="*/ 3627533 w 3881519"/>
                <a:gd name="connsiteY16" fmla="*/ 1507080 h 1642648"/>
                <a:gd name="connsiteX17" fmla="*/ 3618042 w 3881519"/>
                <a:gd name="connsiteY17" fmla="*/ 1472768 h 1642648"/>
                <a:gd name="connsiteX18" fmla="*/ 3598696 w 3881519"/>
                <a:gd name="connsiteY18" fmla="*/ 1395868 h 1642648"/>
                <a:gd name="connsiteX19" fmla="*/ 3435650 w 3881519"/>
                <a:gd name="connsiteY19" fmla="*/ 1069045 h 1642648"/>
                <a:gd name="connsiteX20" fmla="*/ 3421657 w 3881519"/>
                <a:gd name="connsiteY20" fmla="*/ 1049090 h 1642648"/>
                <a:gd name="connsiteX21" fmla="*/ 3387101 w 3881519"/>
                <a:gd name="connsiteY21" fmla="*/ 980830 h 1642648"/>
                <a:gd name="connsiteX22" fmla="*/ 3231234 w 3881519"/>
                <a:gd name="connsiteY22" fmla="*/ 587694 h 1642648"/>
                <a:gd name="connsiteX23" fmla="*/ 3160783 w 3881519"/>
                <a:gd name="connsiteY23" fmla="*/ 409560 h 1642648"/>
                <a:gd name="connsiteX24" fmla="*/ 3147398 w 3881519"/>
                <a:gd name="connsiteY24" fmla="*/ 390823 h 1642648"/>
                <a:gd name="connsiteX25" fmla="*/ 3117345 w 3881519"/>
                <a:gd name="connsiteY25" fmla="*/ 459935 h 1642648"/>
                <a:gd name="connsiteX26" fmla="*/ 2985448 w 3881519"/>
                <a:gd name="connsiteY26" fmla="*/ 796491 h 1642648"/>
                <a:gd name="connsiteX27" fmla="*/ 2855498 w 3881519"/>
                <a:gd name="connsiteY27" fmla="*/ 1130493 h 1642648"/>
                <a:gd name="connsiteX28" fmla="*/ 2814006 w 3881519"/>
                <a:gd name="connsiteY28" fmla="*/ 1242191 h 1642648"/>
                <a:gd name="connsiteX29" fmla="*/ 2791982 w 3881519"/>
                <a:gd name="connsiteY29" fmla="*/ 1266161 h 1642648"/>
                <a:gd name="connsiteX30" fmla="*/ 2636846 w 3881519"/>
                <a:gd name="connsiteY30" fmla="*/ 1530685 h 1642648"/>
                <a:gd name="connsiteX31" fmla="*/ 2571383 w 3881519"/>
                <a:gd name="connsiteY31" fmla="*/ 1568040 h 1642648"/>
                <a:gd name="connsiteX32" fmla="*/ 2119842 w 3881519"/>
                <a:gd name="connsiteY32" fmla="*/ 1581059 h 1642648"/>
                <a:gd name="connsiteX33" fmla="*/ 1699208 w 3881519"/>
                <a:gd name="connsiteY33" fmla="*/ 1593836 h 1642648"/>
                <a:gd name="connsiteX34" fmla="*/ 1355959 w 3881519"/>
                <a:gd name="connsiteY34" fmla="*/ 1604543 h 1642648"/>
                <a:gd name="connsiteX35" fmla="*/ 1331578 w 3881519"/>
                <a:gd name="connsiteY35" fmla="*/ 1604497 h 1642648"/>
                <a:gd name="connsiteX36" fmla="*/ 1323684 w 3881519"/>
                <a:gd name="connsiteY36" fmla="*/ 1600138 h 1642648"/>
                <a:gd name="connsiteX37" fmla="*/ 1220394 w 3881519"/>
                <a:gd name="connsiteY37" fmla="*/ 1606530 h 1642648"/>
                <a:gd name="connsiteX38" fmla="*/ 0 w 3881519"/>
                <a:gd name="connsiteY38" fmla="*/ 1636304 h 1642648"/>
                <a:gd name="connsiteX39" fmla="*/ 53051 w 3881519"/>
                <a:gd name="connsiteY39" fmla="*/ 1510369 h 1642648"/>
                <a:gd name="connsiteX40" fmla="*/ 601079 w 3881519"/>
                <a:gd name="connsiteY40" fmla="*/ 220601 h 1642648"/>
                <a:gd name="connsiteX41" fmla="*/ 674693 w 3881519"/>
                <a:gd name="connsiteY41" fmla="*/ 165238 h 1642648"/>
                <a:gd name="connsiteX42" fmla="*/ 2181858 w 3881519"/>
                <a:gd name="connsiteY42" fmla="*/ 71886 h 1642648"/>
                <a:gd name="connsiteX43" fmla="*/ 2234897 w 3881519"/>
                <a:gd name="connsiteY43" fmla="*/ 70582 h 1642648"/>
                <a:gd name="connsiteX44" fmla="*/ 2233731 w 3881519"/>
                <a:gd name="connsiteY44" fmla="*/ 69354 h 1642648"/>
                <a:gd name="connsiteX45" fmla="*/ 2263664 w 3881519"/>
                <a:gd name="connsiteY45" fmla="*/ 58403 h 1642648"/>
                <a:gd name="connsiteX46" fmla="*/ 2408093 w 3881519"/>
                <a:gd name="connsiteY46" fmla="*/ 54023 h 1642648"/>
                <a:gd name="connsiteX47" fmla="*/ 2645728 w 3881519"/>
                <a:gd name="connsiteY47" fmla="*/ 38083 h 1642648"/>
                <a:gd name="connsiteX48" fmla="*/ 3105785 w 3881519"/>
                <a:gd name="connsiteY48" fmla="*/ 7907 h 1642648"/>
                <a:gd name="connsiteX49" fmla="*/ 3220040 w 3881519"/>
                <a:gd name="connsiteY49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283619 w 3881519"/>
                <a:gd name="connsiteY3" fmla="*/ 1168698 h 1642648"/>
                <a:gd name="connsiteX4" fmla="*/ 2349324 w 3881519"/>
                <a:gd name="connsiteY4" fmla="*/ 1182448 h 1642648"/>
                <a:gd name="connsiteX5" fmla="*/ 2773487 w 3881519"/>
                <a:gd name="connsiteY5" fmla="*/ 820339 h 1642648"/>
                <a:gd name="connsiteX6" fmla="*/ 2868881 w 3881519"/>
                <a:gd name="connsiteY6" fmla="*/ 739059 h 1642648"/>
                <a:gd name="connsiteX7" fmla="*/ 2870586 w 3881519"/>
                <a:gd name="connsiteY7" fmla="*/ 702435 h 1642648"/>
                <a:gd name="connsiteX8" fmla="*/ 2419289 w 3881519"/>
                <a:gd name="connsiteY8" fmla="*/ 265009 h 1642648"/>
                <a:gd name="connsiteX9" fmla="*/ 2293014 w 3881519"/>
                <a:gd name="connsiteY9" fmla="*/ 131863 h 1642648"/>
                <a:gd name="connsiteX10" fmla="*/ 3220040 w 3881519"/>
                <a:gd name="connsiteY10" fmla="*/ 242 h 1642648"/>
                <a:gd name="connsiteX11" fmla="*/ 3252284 w 3881519"/>
                <a:gd name="connsiteY11" fmla="*/ 25673 h 1642648"/>
                <a:gd name="connsiteX12" fmla="*/ 3547714 w 3881519"/>
                <a:gd name="connsiteY12" fmla="*/ 710223 h 1642648"/>
                <a:gd name="connsiteX13" fmla="*/ 3875631 w 3881519"/>
                <a:gd name="connsiteY13" fmla="*/ 1468387 h 1642648"/>
                <a:gd name="connsiteX14" fmla="*/ 3856529 w 3881519"/>
                <a:gd name="connsiteY14" fmla="*/ 1500266 h 1642648"/>
                <a:gd name="connsiteX15" fmla="*/ 3627533 w 3881519"/>
                <a:gd name="connsiteY15" fmla="*/ 1507080 h 1642648"/>
                <a:gd name="connsiteX16" fmla="*/ 3618042 w 3881519"/>
                <a:gd name="connsiteY16" fmla="*/ 1472768 h 1642648"/>
                <a:gd name="connsiteX17" fmla="*/ 3598696 w 3881519"/>
                <a:gd name="connsiteY17" fmla="*/ 1395868 h 1642648"/>
                <a:gd name="connsiteX18" fmla="*/ 3435650 w 3881519"/>
                <a:gd name="connsiteY18" fmla="*/ 1069045 h 1642648"/>
                <a:gd name="connsiteX19" fmla="*/ 3421657 w 3881519"/>
                <a:gd name="connsiteY19" fmla="*/ 1049090 h 1642648"/>
                <a:gd name="connsiteX20" fmla="*/ 3387101 w 3881519"/>
                <a:gd name="connsiteY20" fmla="*/ 980830 h 1642648"/>
                <a:gd name="connsiteX21" fmla="*/ 3231234 w 3881519"/>
                <a:gd name="connsiteY21" fmla="*/ 587694 h 1642648"/>
                <a:gd name="connsiteX22" fmla="*/ 3160783 w 3881519"/>
                <a:gd name="connsiteY22" fmla="*/ 409560 h 1642648"/>
                <a:gd name="connsiteX23" fmla="*/ 3147398 w 3881519"/>
                <a:gd name="connsiteY23" fmla="*/ 390823 h 1642648"/>
                <a:gd name="connsiteX24" fmla="*/ 3117345 w 3881519"/>
                <a:gd name="connsiteY24" fmla="*/ 459935 h 1642648"/>
                <a:gd name="connsiteX25" fmla="*/ 2985448 w 3881519"/>
                <a:gd name="connsiteY25" fmla="*/ 796491 h 1642648"/>
                <a:gd name="connsiteX26" fmla="*/ 2855498 w 3881519"/>
                <a:gd name="connsiteY26" fmla="*/ 1130493 h 1642648"/>
                <a:gd name="connsiteX27" fmla="*/ 2814006 w 3881519"/>
                <a:gd name="connsiteY27" fmla="*/ 1242191 h 1642648"/>
                <a:gd name="connsiteX28" fmla="*/ 2791982 w 3881519"/>
                <a:gd name="connsiteY28" fmla="*/ 1266161 h 1642648"/>
                <a:gd name="connsiteX29" fmla="*/ 2636846 w 3881519"/>
                <a:gd name="connsiteY29" fmla="*/ 1530685 h 1642648"/>
                <a:gd name="connsiteX30" fmla="*/ 2571383 w 3881519"/>
                <a:gd name="connsiteY30" fmla="*/ 1568040 h 1642648"/>
                <a:gd name="connsiteX31" fmla="*/ 2119842 w 3881519"/>
                <a:gd name="connsiteY31" fmla="*/ 1581059 h 1642648"/>
                <a:gd name="connsiteX32" fmla="*/ 1699208 w 3881519"/>
                <a:gd name="connsiteY32" fmla="*/ 1593836 h 1642648"/>
                <a:gd name="connsiteX33" fmla="*/ 1355959 w 3881519"/>
                <a:gd name="connsiteY33" fmla="*/ 1604543 h 1642648"/>
                <a:gd name="connsiteX34" fmla="*/ 1331578 w 3881519"/>
                <a:gd name="connsiteY34" fmla="*/ 1604497 h 1642648"/>
                <a:gd name="connsiteX35" fmla="*/ 1323684 w 3881519"/>
                <a:gd name="connsiteY35" fmla="*/ 1600138 h 1642648"/>
                <a:gd name="connsiteX36" fmla="*/ 1220394 w 3881519"/>
                <a:gd name="connsiteY36" fmla="*/ 1606530 h 1642648"/>
                <a:gd name="connsiteX37" fmla="*/ 0 w 3881519"/>
                <a:gd name="connsiteY37" fmla="*/ 1636304 h 1642648"/>
                <a:gd name="connsiteX38" fmla="*/ 53051 w 3881519"/>
                <a:gd name="connsiteY38" fmla="*/ 1510369 h 1642648"/>
                <a:gd name="connsiteX39" fmla="*/ 601079 w 3881519"/>
                <a:gd name="connsiteY39" fmla="*/ 220601 h 1642648"/>
                <a:gd name="connsiteX40" fmla="*/ 674693 w 3881519"/>
                <a:gd name="connsiteY40" fmla="*/ 165238 h 1642648"/>
                <a:gd name="connsiteX41" fmla="*/ 2181858 w 3881519"/>
                <a:gd name="connsiteY41" fmla="*/ 71886 h 1642648"/>
                <a:gd name="connsiteX42" fmla="*/ 2234897 w 3881519"/>
                <a:gd name="connsiteY42" fmla="*/ 70582 h 1642648"/>
                <a:gd name="connsiteX43" fmla="*/ 2233731 w 3881519"/>
                <a:gd name="connsiteY43" fmla="*/ 69354 h 1642648"/>
                <a:gd name="connsiteX44" fmla="*/ 2263664 w 3881519"/>
                <a:gd name="connsiteY44" fmla="*/ 58403 h 1642648"/>
                <a:gd name="connsiteX45" fmla="*/ 2408093 w 3881519"/>
                <a:gd name="connsiteY45" fmla="*/ 54023 h 1642648"/>
                <a:gd name="connsiteX46" fmla="*/ 2645728 w 3881519"/>
                <a:gd name="connsiteY46" fmla="*/ 38083 h 1642648"/>
                <a:gd name="connsiteX47" fmla="*/ 3105785 w 3881519"/>
                <a:gd name="connsiteY47" fmla="*/ 7907 h 1642648"/>
                <a:gd name="connsiteX48" fmla="*/ 3220040 w 3881519"/>
                <a:gd name="connsiteY48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283619 w 3881519"/>
                <a:gd name="connsiteY3" fmla="*/ 1168698 h 1642648"/>
                <a:gd name="connsiteX4" fmla="*/ 2773487 w 3881519"/>
                <a:gd name="connsiteY4" fmla="*/ 820339 h 1642648"/>
                <a:gd name="connsiteX5" fmla="*/ 2868881 w 3881519"/>
                <a:gd name="connsiteY5" fmla="*/ 739059 h 1642648"/>
                <a:gd name="connsiteX6" fmla="*/ 2870586 w 3881519"/>
                <a:gd name="connsiteY6" fmla="*/ 702435 h 1642648"/>
                <a:gd name="connsiteX7" fmla="*/ 2419289 w 3881519"/>
                <a:gd name="connsiteY7" fmla="*/ 265009 h 1642648"/>
                <a:gd name="connsiteX8" fmla="*/ 2293014 w 3881519"/>
                <a:gd name="connsiteY8" fmla="*/ 131863 h 1642648"/>
                <a:gd name="connsiteX9" fmla="*/ 3220040 w 3881519"/>
                <a:gd name="connsiteY9" fmla="*/ 242 h 1642648"/>
                <a:gd name="connsiteX10" fmla="*/ 3252284 w 3881519"/>
                <a:gd name="connsiteY10" fmla="*/ 25673 h 1642648"/>
                <a:gd name="connsiteX11" fmla="*/ 3547714 w 3881519"/>
                <a:gd name="connsiteY11" fmla="*/ 710223 h 1642648"/>
                <a:gd name="connsiteX12" fmla="*/ 3875631 w 3881519"/>
                <a:gd name="connsiteY12" fmla="*/ 1468387 h 1642648"/>
                <a:gd name="connsiteX13" fmla="*/ 3856529 w 3881519"/>
                <a:gd name="connsiteY13" fmla="*/ 1500266 h 1642648"/>
                <a:gd name="connsiteX14" fmla="*/ 3627533 w 3881519"/>
                <a:gd name="connsiteY14" fmla="*/ 1507080 h 1642648"/>
                <a:gd name="connsiteX15" fmla="*/ 3618042 w 3881519"/>
                <a:gd name="connsiteY15" fmla="*/ 1472768 h 1642648"/>
                <a:gd name="connsiteX16" fmla="*/ 3598696 w 3881519"/>
                <a:gd name="connsiteY16" fmla="*/ 1395868 h 1642648"/>
                <a:gd name="connsiteX17" fmla="*/ 3435650 w 3881519"/>
                <a:gd name="connsiteY17" fmla="*/ 1069045 h 1642648"/>
                <a:gd name="connsiteX18" fmla="*/ 3421657 w 3881519"/>
                <a:gd name="connsiteY18" fmla="*/ 1049090 h 1642648"/>
                <a:gd name="connsiteX19" fmla="*/ 3387101 w 3881519"/>
                <a:gd name="connsiteY19" fmla="*/ 980830 h 1642648"/>
                <a:gd name="connsiteX20" fmla="*/ 3231234 w 3881519"/>
                <a:gd name="connsiteY20" fmla="*/ 587694 h 1642648"/>
                <a:gd name="connsiteX21" fmla="*/ 3160783 w 3881519"/>
                <a:gd name="connsiteY21" fmla="*/ 409560 h 1642648"/>
                <a:gd name="connsiteX22" fmla="*/ 3147398 w 3881519"/>
                <a:gd name="connsiteY22" fmla="*/ 390823 h 1642648"/>
                <a:gd name="connsiteX23" fmla="*/ 3117345 w 3881519"/>
                <a:gd name="connsiteY23" fmla="*/ 459935 h 1642648"/>
                <a:gd name="connsiteX24" fmla="*/ 2985448 w 3881519"/>
                <a:gd name="connsiteY24" fmla="*/ 796491 h 1642648"/>
                <a:gd name="connsiteX25" fmla="*/ 2855498 w 3881519"/>
                <a:gd name="connsiteY25" fmla="*/ 1130493 h 1642648"/>
                <a:gd name="connsiteX26" fmla="*/ 2814006 w 3881519"/>
                <a:gd name="connsiteY26" fmla="*/ 1242191 h 1642648"/>
                <a:gd name="connsiteX27" fmla="*/ 2791982 w 3881519"/>
                <a:gd name="connsiteY27" fmla="*/ 1266161 h 1642648"/>
                <a:gd name="connsiteX28" fmla="*/ 2636846 w 3881519"/>
                <a:gd name="connsiteY28" fmla="*/ 1530685 h 1642648"/>
                <a:gd name="connsiteX29" fmla="*/ 2571383 w 3881519"/>
                <a:gd name="connsiteY29" fmla="*/ 1568040 h 1642648"/>
                <a:gd name="connsiteX30" fmla="*/ 2119842 w 3881519"/>
                <a:gd name="connsiteY30" fmla="*/ 1581059 h 1642648"/>
                <a:gd name="connsiteX31" fmla="*/ 1699208 w 3881519"/>
                <a:gd name="connsiteY31" fmla="*/ 1593836 h 1642648"/>
                <a:gd name="connsiteX32" fmla="*/ 1355959 w 3881519"/>
                <a:gd name="connsiteY32" fmla="*/ 1604543 h 1642648"/>
                <a:gd name="connsiteX33" fmla="*/ 1331578 w 3881519"/>
                <a:gd name="connsiteY33" fmla="*/ 1604497 h 1642648"/>
                <a:gd name="connsiteX34" fmla="*/ 1323684 w 3881519"/>
                <a:gd name="connsiteY34" fmla="*/ 1600138 h 1642648"/>
                <a:gd name="connsiteX35" fmla="*/ 1220394 w 3881519"/>
                <a:gd name="connsiteY35" fmla="*/ 1606530 h 1642648"/>
                <a:gd name="connsiteX36" fmla="*/ 0 w 3881519"/>
                <a:gd name="connsiteY36" fmla="*/ 1636304 h 1642648"/>
                <a:gd name="connsiteX37" fmla="*/ 53051 w 3881519"/>
                <a:gd name="connsiteY37" fmla="*/ 1510369 h 1642648"/>
                <a:gd name="connsiteX38" fmla="*/ 601079 w 3881519"/>
                <a:gd name="connsiteY38" fmla="*/ 220601 h 1642648"/>
                <a:gd name="connsiteX39" fmla="*/ 674693 w 3881519"/>
                <a:gd name="connsiteY39" fmla="*/ 165238 h 1642648"/>
                <a:gd name="connsiteX40" fmla="*/ 2181858 w 3881519"/>
                <a:gd name="connsiteY40" fmla="*/ 71886 h 1642648"/>
                <a:gd name="connsiteX41" fmla="*/ 2234897 w 3881519"/>
                <a:gd name="connsiteY41" fmla="*/ 70582 h 1642648"/>
                <a:gd name="connsiteX42" fmla="*/ 2233731 w 3881519"/>
                <a:gd name="connsiteY42" fmla="*/ 69354 h 1642648"/>
                <a:gd name="connsiteX43" fmla="*/ 2263664 w 3881519"/>
                <a:gd name="connsiteY43" fmla="*/ 58403 h 1642648"/>
                <a:gd name="connsiteX44" fmla="*/ 2408093 w 3881519"/>
                <a:gd name="connsiteY44" fmla="*/ 54023 h 1642648"/>
                <a:gd name="connsiteX45" fmla="*/ 2645728 w 3881519"/>
                <a:gd name="connsiteY45" fmla="*/ 38083 h 1642648"/>
                <a:gd name="connsiteX46" fmla="*/ 3105785 w 3881519"/>
                <a:gd name="connsiteY46" fmla="*/ 7907 h 1642648"/>
                <a:gd name="connsiteX47" fmla="*/ 3220040 w 3881519"/>
                <a:gd name="connsiteY47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773487 w 3881519"/>
                <a:gd name="connsiteY3" fmla="*/ 820339 h 1642648"/>
                <a:gd name="connsiteX4" fmla="*/ 2868881 w 3881519"/>
                <a:gd name="connsiteY4" fmla="*/ 739059 h 1642648"/>
                <a:gd name="connsiteX5" fmla="*/ 2870586 w 3881519"/>
                <a:gd name="connsiteY5" fmla="*/ 702435 h 1642648"/>
                <a:gd name="connsiteX6" fmla="*/ 2419289 w 3881519"/>
                <a:gd name="connsiteY6" fmla="*/ 265009 h 1642648"/>
                <a:gd name="connsiteX7" fmla="*/ 2293014 w 3881519"/>
                <a:gd name="connsiteY7" fmla="*/ 131863 h 1642648"/>
                <a:gd name="connsiteX8" fmla="*/ 3220040 w 3881519"/>
                <a:gd name="connsiteY8" fmla="*/ 242 h 1642648"/>
                <a:gd name="connsiteX9" fmla="*/ 3252284 w 3881519"/>
                <a:gd name="connsiteY9" fmla="*/ 25673 h 1642648"/>
                <a:gd name="connsiteX10" fmla="*/ 3547714 w 3881519"/>
                <a:gd name="connsiteY10" fmla="*/ 710223 h 1642648"/>
                <a:gd name="connsiteX11" fmla="*/ 3875631 w 3881519"/>
                <a:gd name="connsiteY11" fmla="*/ 1468387 h 1642648"/>
                <a:gd name="connsiteX12" fmla="*/ 3856529 w 3881519"/>
                <a:gd name="connsiteY12" fmla="*/ 1500266 h 1642648"/>
                <a:gd name="connsiteX13" fmla="*/ 3627533 w 3881519"/>
                <a:gd name="connsiteY13" fmla="*/ 1507080 h 1642648"/>
                <a:gd name="connsiteX14" fmla="*/ 3618042 w 3881519"/>
                <a:gd name="connsiteY14" fmla="*/ 1472768 h 1642648"/>
                <a:gd name="connsiteX15" fmla="*/ 3598696 w 3881519"/>
                <a:gd name="connsiteY15" fmla="*/ 1395868 h 1642648"/>
                <a:gd name="connsiteX16" fmla="*/ 3435650 w 3881519"/>
                <a:gd name="connsiteY16" fmla="*/ 1069045 h 1642648"/>
                <a:gd name="connsiteX17" fmla="*/ 3421657 w 3881519"/>
                <a:gd name="connsiteY17" fmla="*/ 1049090 h 1642648"/>
                <a:gd name="connsiteX18" fmla="*/ 3387101 w 3881519"/>
                <a:gd name="connsiteY18" fmla="*/ 980830 h 1642648"/>
                <a:gd name="connsiteX19" fmla="*/ 3231234 w 3881519"/>
                <a:gd name="connsiteY19" fmla="*/ 587694 h 1642648"/>
                <a:gd name="connsiteX20" fmla="*/ 3160783 w 3881519"/>
                <a:gd name="connsiteY20" fmla="*/ 409560 h 1642648"/>
                <a:gd name="connsiteX21" fmla="*/ 3147398 w 3881519"/>
                <a:gd name="connsiteY21" fmla="*/ 390823 h 1642648"/>
                <a:gd name="connsiteX22" fmla="*/ 3117345 w 3881519"/>
                <a:gd name="connsiteY22" fmla="*/ 459935 h 1642648"/>
                <a:gd name="connsiteX23" fmla="*/ 2985448 w 3881519"/>
                <a:gd name="connsiteY23" fmla="*/ 796491 h 1642648"/>
                <a:gd name="connsiteX24" fmla="*/ 2855498 w 3881519"/>
                <a:gd name="connsiteY24" fmla="*/ 1130493 h 1642648"/>
                <a:gd name="connsiteX25" fmla="*/ 2814006 w 3881519"/>
                <a:gd name="connsiteY25" fmla="*/ 1242191 h 1642648"/>
                <a:gd name="connsiteX26" fmla="*/ 2791982 w 3881519"/>
                <a:gd name="connsiteY26" fmla="*/ 1266161 h 1642648"/>
                <a:gd name="connsiteX27" fmla="*/ 2636846 w 3881519"/>
                <a:gd name="connsiteY27" fmla="*/ 1530685 h 1642648"/>
                <a:gd name="connsiteX28" fmla="*/ 2571383 w 3881519"/>
                <a:gd name="connsiteY28" fmla="*/ 1568040 h 1642648"/>
                <a:gd name="connsiteX29" fmla="*/ 2119842 w 3881519"/>
                <a:gd name="connsiteY29" fmla="*/ 1581059 h 1642648"/>
                <a:gd name="connsiteX30" fmla="*/ 1699208 w 3881519"/>
                <a:gd name="connsiteY30" fmla="*/ 1593836 h 1642648"/>
                <a:gd name="connsiteX31" fmla="*/ 1355959 w 3881519"/>
                <a:gd name="connsiteY31" fmla="*/ 1604543 h 1642648"/>
                <a:gd name="connsiteX32" fmla="*/ 1331578 w 3881519"/>
                <a:gd name="connsiteY32" fmla="*/ 1604497 h 1642648"/>
                <a:gd name="connsiteX33" fmla="*/ 1323684 w 3881519"/>
                <a:gd name="connsiteY33" fmla="*/ 1600138 h 1642648"/>
                <a:gd name="connsiteX34" fmla="*/ 1220394 w 3881519"/>
                <a:gd name="connsiteY34" fmla="*/ 1606530 h 1642648"/>
                <a:gd name="connsiteX35" fmla="*/ 0 w 3881519"/>
                <a:gd name="connsiteY35" fmla="*/ 1636304 h 1642648"/>
                <a:gd name="connsiteX36" fmla="*/ 53051 w 3881519"/>
                <a:gd name="connsiteY36" fmla="*/ 1510369 h 1642648"/>
                <a:gd name="connsiteX37" fmla="*/ 601079 w 3881519"/>
                <a:gd name="connsiteY37" fmla="*/ 220601 h 1642648"/>
                <a:gd name="connsiteX38" fmla="*/ 674693 w 3881519"/>
                <a:gd name="connsiteY38" fmla="*/ 165238 h 1642648"/>
                <a:gd name="connsiteX39" fmla="*/ 2181858 w 3881519"/>
                <a:gd name="connsiteY39" fmla="*/ 71886 h 1642648"/>
                <a:gd name="connsiteX40" fmla="*/ 2234897 w 3881519"/>
                <a:gd name="connsiteY40" fmla="*/ 70582 h 1642648"/>
                <a:gd name="connsiteX41" fmla="*/ 2233731 w 3881519"/>
                <a:gd name="connsiteY41" fmla="*/ 69354 h 1642648"/>
                <a:gd name="connsiteX42" fmla="*/ 2263664 w 3881519"/>
                <a:gd name="connsiteY42" fmla="*/ 58403 h 1642648"/>
                <a:gd name="connsiteX43" fmla="*/ 2408093 w 3881519"/>
                <a:gd name="connsiteY43" fmla="*/ 54023 h 1642648"/>
                <a:gd name="connsiteX44" fmla="*/ 2645728 w 3881519"/>
                <a:gd name="connsiteY44" fmla="*/ 38083 h 1642648"/>
                <a:gd name="connsiteX45" fmla="*/ 3105785 w 3881519"/>
                <a:gd name="connsiteY45" fmla="*/ 7907 h 1642648"/>
                <a:gd name="connsiteX46" fmla="*/ 3220040 w 3881519"/>
                <a:gd name="connsiteY46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868881 w 3881519"/>
                <a:gd name="connsiteY3" fmla="*/ 739059 h 1642648"/>
                <a:gd name="connsiteX4" fmla="*/ 2870586 w 3881519"/>
                <a:gd name="connsiteY4" fmla="*/ 702435 h 1642648"/>
                <a:gd name="connsiteX5" fmla="*/ 2419289 w 3881519"/>
                <a:gd name="connsiteY5" fmla="*/ 265009 h 1642648"/>
                <a:gd name="connsiteX6" fmla="*/ 2293014 w 3881519"/>
                <a:gd name="connsiteY6" fmla="*/ 131863 h 1642648"/>
                <a:gd name="connsiteX7" fmla="*/ 3220040 w 3881519"/>
                <a:gd name="connsiteY7" fmla="*/ 242 h 1642648"/>
                <a:gd name="connsiteX8" fmla="*/ 3252284 w 3881519"/>
                <a:gd name="connsiteY8" fmla="*/ 25673 h 1642648"/>
                <a:gd name="connsiteX9" fmla="*/ 3547714 w 3881519"/>
                <a:gd name="connsiteY9" fmla="*/ 710223 h 1642648"/>
                <a:gd name="connsiteX10" fmla="*/ 3875631 w 3881519"/>
                <a:gd name="connsiteY10" fmla="*/ 1468387 h 1642648"/>
                <a:gd name="connsiteX11" fmla="*/ 3856529 w 3881519"/>
                <a:gd name="connsiteY11" fmla="*/ 1500266 h 1642648"/>
                <a:gd name="connsiteX12" fmla="*/ 3627533 w 3881519"/>
                <a:gd name="connsiteY12" fmla="*/ 1507080 h 1642648"/>
                <a:gd name="connsiteX13" fmla="*/ 3618042 w 3881519"/>
                <a:gd name="connsiteY13" fmla="*/ 1472768 h 1642648"/>
                <a:gd name="connsiteX14" fmla="*/ 3598696 w 3881519"/>
                <a:gd name="connsiteY14" fmla="*/ 1395868 h 1642648"/>
                <a:gd name="connsiteX15" fmla="*/ 3435650 w 3881519"/>
                <a:gd name="connsiteY15" fmla="*/ 1069045 h 1642648"/>
                <a:gd name="connsiteX16" fmla="*/ 3421657 w 3881519"/>
                <a:gd name="connsiteY16" fmla="*/ 1049090 h 1642648"/>
                <a:gd name="connsiteX17" fmla="*/ 3387101 w 3881519"/>
                <a:gd name="connsiteY17" fmla="*/ 980830 h 1642648"/>
                <a:gd name="connsiteX18" fmla="*/ 3231234 w 3881519"/>
                <a:gd name="connsiteY18" fmla="*/ 587694 h 1642648"/>
                <a:gd name="connsiteX19" fmla="*/ 3160783 w 3881519"/>
                <a:gd name="connsiteY19" fmla="*/ 409560 h 1642648"/>
                <a:gd name="connsiteX20" fmla="*/ 3147398 w 3881519"/>
                <a:gd name="connsiteY20" fmla="*/ 390823 h 1642648"/>
                <a:gd name="connsiteX21" fmla="*/ 3117345 w 3881519"/>
                <a:gd name="connsiteY21" fmla="*/ 459935 h 1642648"/>
                <a:gd name="connsiteX22" fmla="*/ 2985448 w 3881519"/>
                <a:gd name="connsiteY22" fmla="*/ 796491 h 1642648"/>
                <a:gd name="connsiteX23" fmla="*/ 2855498 w 3881519"/>
                <a:gd name="connsiteY23" fmla="*/ 1130493 h 1642648"/>
                <a:gd name="connsiteX24" fmla="*/ 2814006 w 3881519"/>
                <a:gd name="connsiteY24" fmla="*/ 1242191 h 1642648"/>
                <a:gd name="connsiteX25" fmla="*/ 2791982 w 3881519"/>
                <a:gd name="connsiteY25" fmla="*/ 1266161 h 1642648"/>
                <a:gd name="connsiteX26" fmla="*/ 2636846 w 3881519"/>
                <a:gd name="connsiteY26" fmla="*/ 1530685 h 1642648"/>
                <a:gd name="connsiteX27" fmla="*/ 2571383 w 3881519"/>
                <a:gd name="connsiteY27" fmla="*/ 1568040 h 1642648"/>
                <a:gd name="connsiteX28" fmla="*/ 2119842 w 3881519"/>
                <a:gd name="connsiteY28" fmla="*/ 1581059 h 1642648"/>
                <a:gd name="connsiteX29" fmla="*/ 1699208 w 3881519"/>
                <a:gd name="connsiteY29" fmla="*/ 1593836 h 1642648"/>
                <a:gd name="connsiteX30" fmla="*/ 1355959 w 3881519"/>
                <a:gd name="connsiteY30" fmla="*/ 1604543 h 1642648"/>
                <a:gd name="connsiteX31" fmla="*/ 1331578 w 3881519"/>
                <a:gd name="connsiteY31" fmla="*/ 1604497 h 1642648"/>
                <a:gd name="connsiteX32" fmla="*/ 1323684 w 3881519"/>
                <a:gd name="connsiteY32" fmla="*/ 1600138 h 1642648"/>
                <a:gd name="connsiteX33" fmla="*/ 1220394 w 3881519"/>
                <a:gd name="connsiteY33" fmla="*/ 1606530 h 1642648"/>
                <a:gd name="connsiteX34" fmla="*/ 0 w 3881519"/>
                <a:gd name="connsiteY34" fmla="*/ 1636304 h 1642648"/>
                <a:gd name="connsiteX35" fmla="*/ 53051 w 3881519"/>
                <a:gd name="connsiteY35" fmla="*/ 1510369 h 1642648"/>
                <a:gd name="connsiteX36" fmla="*/ 601079 w 3881519"/>
                <a:gd name="connsiteY36" fmla="*/ 220601 h 1642648"/>
                <a:gd name="connsiteX37" fmla="*/ 674693 w 3881519"/>
                <a:gd name="connsiteY37" fmla="*/ 165238 h 1642648"/>
                <a:gd name="connsiteX38" fmla="*/ 2181858 w 3881519"/>
                <a:gd name="connsiteY38" fmla="*/ 71886 h 1642648"/>
                <a:gd name="connsiteX39" fmla="*/ 2234897 w 3881519"/>
                <a:gd name="connsiteY39" fmla="*/ 70582 h 1642648"/>
                <a:gd name="connsiteX40" fmla="*/ 2233731 w 3881519"/>
                <a:gd name="connsiteY40" fmla="*/ 69354 h 1642648"/>
                <a:gd name="connsiteX41" fmla="*/ 2263664 w 3881519"/>
                <a:gd name="connsiteY41" fmla="*/ 58403 h 1642648"/>
                <a:gd name="connsiteX42" fmla="*/ 2408093 w 3881519"/>
                <a:gd name="connsiteY42" fmla="*/ 54023 h 1642648"/>
                <a:gd name="connsiteX43" fmla="*/ 2645728 w 3881519"/>
                <a:gd name="connsiteY43" fmla="*/ 38083 h 1642648"/>
                <a:gd name="connsiteX44" fmla="*/ 3105785 w 3881519"/>
                <a:gd name="connsiteY44" fmla="*/ 7907 h 1642648"/>
                <a:gd name="connsiteX45" fmla="*/ 3220040 w 3881519"/>
                <a:gd name="connsiteY45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868881 w 3881519"/>
                <a:gd name="connsiteY2" fmla="*/ 739059 h 1642648"/>
                <a:gd name="connsiteX3" fmla="*/ 2870586 w 3881519"/>
                <a:gd name="connsiteY3" fmla="*/ 702435 h 1642648"/>
                <a:gd name="connsiteX4" fmla="*/ 2419289 w 3881519"/>
                <a:gd name="connsiteY4" fmla="*/ 265009 h 1642648"/>
                <a:gd name="connsiteX5" fmla="*/ 2293014 w 3881519"/>
                <a:gd name="connsiteY5" fmla="*/ 131863 h 1642648"/>
                <a:gd name="connsiteX6" fmla="*/ 3220040 w 3881519"/>
                <a:gd name="connsiteY6" fmla="*/ 242 h 1642648"/>
                <a:gd name="connsiteX7" fmla="*/ 3252284 w 3881519"/>
                <a:gd name="connsiteY7" fmla="*/ 25673 h 1642648"/>
                <a:gd name="connsiteX8" fmla="*/ 3547714 w 3881519"/>
                <a:gd name="connsiteY8" fmla="*/ 710223 h 1642648"/>
                <a:gd name="connsiteX9" fmla="*/ 3875631 w 3881519"/>
                <a:gd name="connsiteY9" fmla="*/ 1468387 h 1642648"/>
                <a:gd name="connsiteX10" fmla="*/ 3856529 w 3881519"/>
                <a:gd name="connsiteY10" fmla="*/ 1500266 h 1642648"/>
                <a:gd name="connsiteX11" fmla="*/ 3627533 w 3881519"/>
                <a:gd name="connsiteY11" fmla="*/ 1507080 h 1642648"/>
                <a:gd name="connsiteX12" fmla="*/ 3618042 w 3881519"/>
                <a:gd name="connsiteY12" fmla="*/ 1472768 h 1642648"/>
                <a:gd name="connsiteX13" fmla="*/ 3598696 w 3881519"/>
                <a:gd name="connsiteY13" fmla="*/ 1395868 h 1642648"/>
                <a:gd name="connsiteX14" fmla="*/ 3435650 w 3881519"/>
                <a:gd name="connsiteY14" fmla="*/ 1069045 h 1642648"/>
                <a:gd name="connsiteX15" fmla="*/ 3421657 w 3881519"/>
                <a:gd name="connsiteY15" fmla="*/ 1049090 h 1642648"/>
                <a:gd name="connsiteX16" fmla="*/ 3387101 w 3881519"/>
                <a:gd name="connsiteY16" fmla="*/ 980830 h 1642648"/>
                <a:gd name="connsiteX17" fmla="*/ 3231234 w 3881519"/>
                <a:gd name="connsiteY17" fmla="*/ 587694 h 1642648"/>
                <a:gd name="connsiteX18" fmla="*/ 3160783 w 3881519"/>
                <a:gd name="connsiteY18" fmla="*/ 409560 h 1642648"/>
                <a:gd name="connsiteX19" fmla="*/ 3147398 w 3881519"/>
                <a:gd name="connsiteY19" fmla="*/ 390823 h 1642648"/>
                <a:gd name="connsiteX20" fmla="*/ 3117345 w 3881519"/>
                <a:gd name="connsiteY20" fmla="*/ 459935 h 1642648"/>
                <a:gd name="connsiteX21" fmla="*/ 2985448 w 3881519"/>
                <a:gd name="connsiteY21" fmla="*/ 796491 h 1642648"/>
                <a:gd name="connsiteX22" fmla="*/ 2855498 w 3881519"/>
                <a:gd name="connsiteY22" fmla="*/ 1130493 h 1642648"/>
                <a:gd name="connsiteX23" fmla="*/ 2814006 w 3881519"/>
                <a:gd name="connsiteY23" fmla="*/ 1242191 h 1642648"/>
                <a:gd name="connsiteX24" fmla="*/ 2791982 w 3881519"/>
                <a:gd name="connsiteY24" fmla="*/ 1266161 h 1642648"/>
                <a:gd name="connsiteX25" fmla="*/ 2636846 w 3881519"/>
                <a:gd name="connsiteY25" fmla="*/ 1530685 h 1642648"/>
                <a:gd name="connsiteX26" fmla="*/ 2571383 w 3881519"/>
                <a:gd name="connsiteY26" fmla="*/ 1568040 h 1642648"/>
                <a:gd name="connsiteX27" fmla="*/ 2119842 w 3881519"/>
                <a:gd name="connsiteY27" fmla="*/ 1581059 h 1642648"/>
                <a:gd name="connsiteX28" fmla="*/ 1699208 w 3881519"/>
                <a:gd name="connsiteY28" fmla="*/ 1593836 h 1642648"/>
                <a:gd name="connsiteX29" fmla="*/ 1355959 w 3881519"/>
                <a:gd name="connsiteY29" fmla="*/ 1604543 h 1642648"/>
                <a:gd name="connsiteX30" fmla="*/ 1331578 w 3881519"/>
                <a:gd name="connsiteY30" fmla="*/ 1604497 h 1642648"/>
                <a:gd name="connsiteX31" fmla="*/ 1323684 w 3881519"/>
                <a:gd name="connsiteY31" fmla="*/ 1600138 h 1642648"/>
                <a:gd name="connsiteX32" fmla="*/ 1220394 w 3881519"/>
                <a:gd name="connsiteY32" fmla="*/ 1606530 h 1642648"/>
                <a:gd name="connsiteX33" fmla="*/ 0 w 3881519"/>
                <a:gd name="connsiteY33" fmla="*/ 1636304 h 1642648"/>
                <a:gd name="connsiteX34" fmla="*/ 53051 w 3881519"/>
                <a:gd name="connsiteY34" fmla="*/ 1510369 h 1642648"/>
                <a:gd name="connsiteX35" fmla="*/ 601079 w 3881519"/>
                <a:gd name="connsiteY35" fmla="*/ 220601 h 1642648"/>
                <a:gd name="connsiteX36" fmla="*/ 674693 w 3881519"/>
                <a:gd name="connsiteY36" fmla="*/ 165238 h 1642648"/>
                <a:gd name="connsiteX37" fmla="*/ 2181858 w 3881519"/>
                <a:gd name="connsiteY37" fmla="*/ 71886 h 1642648"/>
                <a:gd name="connsiteX38" fmla="*/ 2234897 w 3881519"/>
                <a:gd name="connsiteY38" fmla="*/ 70582 h 1642648"/>
                <a:gd name="connsiteX39" fmla="*/ 2233731 w 3881519"/>
                <a:gd name="connsiteY39" fmla="*/ 69354 h 1642648"/>
                <a:gd name="connsiteX40" fmla="*/ 2263664 w 3881519"/>
                <a:gd name="connsiteY40" fmla="*/ 58403 h 1642648"/>
                <a:gd name="connsiteX41" fmla="*/ 2408093 w 3881519"/>
                <a:gd name="connsiteY41" fmla="*/ 54023 h 1642648"/>
                <a:gd name="connsiteX42" fmla="*/ 2645728 w 3881519"/>
                <a:gd name="connsiteY42" fmla="*/ 38083 h 1642648"/>
                <a:gd name="connsiteX43" fmla="*/ 3105785 w 3881519"/>
                <a:gd name="connsiteY43" fmla="*/ 7907 h 1642648"/>
                <a:gd name="connsiteX44" fmla="*/ 3220040 w 3881519"/>
                <a:gd name="connsiteY44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868881 w 3881519"/>
                <a:gd name="connsiteY2" fmla="*/ 739059 h 1642648"/>
                <a:gd name="connsiteX3" fmla="*/ 2419289 w 3881519"/>
                <a:gd name="connsiteY3" fmla="*/ 265009 h 1642648"/>
                <a:gd name="connsiteX4" fmla="*/ 2293014 w 3881519"/>
                <a:gd name="connsiteY4" fmla="*/ 131863 h 1642648"/>
                <a:gd name="connsiteX5" fmla="*/ 3220040 w 3881519"/>
                <a:gd name="connsiteY5" fmla="*/ 242 h 1642648"/>
                <a:gd name="connsiteX6" fmla="*/ 3252284 w 3881519"/>
                <a:gd name="connsiteY6" fmla="*/ 25673 h 1642648"/>
                <a:gd name="connsiteX7" fmla="*/ 3547714 w 3881519"/>
                <a:gd name="connsiteY7" fmla="*/ 710223 h 1642648"/>
                <a:gd name="connsiteX8" fmla="*/ 3875631 w 3881519"/>
                <a:gd name="connsiteY8" fmla="*/ 1468387 h 1642648"/>
                <a:gd name="connsiteX9" fmla="*/ 3856529 w 3881519"/>
                <a:gd name="connsiteY9" fmla="*/ 1500266 h 1642648"/>
                <a:gd name="connsiteX10" fmla="*/ 3627533 w 3881519"/>
                <a:gd name="connsiteY10" fmla="*/ 1507080 h 1642648"/>
                <a:gd name="connsiteX11" fmla="*/ 3618042 w 3881519"/>
                <a:gd name="connsiteY11" fmla="*/ 1472768 h 1642648"/>
                <a:gd name="connsiteX12" fmla="*/ 3598696 w 3881519"/>
                <a:gd name="connsiteY12" fmla="*/ 1395868 h 1642648"/>
                <a:gd name="connsiteX13" fmla="*/ 3435650 w 3881519"/>
                <a:gd name="connsiteY13" fmla="*/ 1069045 h 1642648"/>
                <a:gd name="connsiteX14" fmla="*/ 3421657 w 3881519"/>
                <a:gd name="connsiteY14" fmla="*/ 1049090 h 1642648"/>
                <a:gd name="connsiteX15" fmla="*/ 3387101 w 3881519"/>
                <a:gd name="connsiteY15" fmla="*/ 980830 h 1642648"/>
                <a:gd name="connsiteX16" fmla="*/ 3231234 w 3881519"/>
                <a:gd name="connsiteY16" fmla="*/ 587694 h 1642648"/>
                <a:gd name="connsiteX17" fmla="*/ 3160783 w 3881519"/>
                <a:gd name="connsiteY17" fmla="*/ 409560 h 1642648"/>
                <a:gd name="connsiteX18" fmla="*/ 3147398 w 3881519"/>
                <a:gd name="connsiteY18" fmla="*/ 390823 h 1642648"/>
                <a:gd name="connsiteX19" fmla="*/ 3117345 w 3881519"/>
                <a:gd name="connsiteY19" fmla="*/ 459935 h 1642648"/>
                <a:gd name="connsiteX20" fmla="*/ 2985448 w 3881519"/>
                <a:gd name="connsiteY20" fmla="*/ 796491 h 1642648"/>
                <a:gd name="connsiteX21" fmla="*/ 2855498 w 3881519"/>
                <a:gd name="connsiteY21" fmla="*/ 1130493 h 1642648"/>
                <a:gd name="connsiteX22" fmla="*/ 2814006 w 3881519"/>
                <a:gd name="connsiteY22" fmla="*/ 1242191 h 1642648"/>
                <a:gd name="connsiteX23" fmla="*/ 2791982 w 3881519"/>
                <a:gd name="connsiteY23" fmla="*/ 1266161 h 1642648"/>
                <a:gd name="connsiteX24" fmla="*/ 2636846 w 3881519"/>
                <a:gd name="connsiteY24" fmla="*/ 1530685 h 1642648"/>
                <a:gd name="connsiteX25" fmla="*/ 2571383 w 3881519"/>
                <a:gd name="connsiteY25" fmla="*/ 1568040 h 1642648"/>
                <a:gd name="connsiteX26" fmla="*/ 2119842 w 3881519"/>
                <a:gd name="connsiteY26" fmla="*/ 1581059 h 1642648"/>
                <a:gd name="connsiteX27" fmla="*/ 1699208 w 3881519"/>
                <a:gd name="connsiteY27" fmla="*/ 1593836 h 1642648"/>
                <a:gd name="connsiteX28" fmla="*/ 1355959 w 3881519"/>
                <a:gd name="connsiteY28" fmla="*/ 1604543 h 1642648"/>
                <a:gd name="connsiteX29" fmla="*/ 1331578 w 3881519"/>
                <a:gd name="connsiteY29" fmla="*/ 1604497 h 1642648"/>
                <a:gd name="connsiteX30" fmla="*/ 1323684 w 3881519"/>
                <a:gd name="connsiteY30" fmla="*/ 1600138 h 1642648"/>
                <a:gd name="connsiteX31" fmla="*/ 1220394 w 3881519"/>
                <a:gd name="connsiteY31" fmla="*/ 1606530 h 1642648"/>
                <a:gd name="connsiteX32" fmla="*/ 0 w 3881519"/>
                <a:gd name="connsiteY32" fmla="*/ 1636304 h 1642648"/>
                <a:gd name="connsiteX33" fmla="*/ 53051 w 3881519"/>
                <a:gd name="connsiteY33" fmla="*/ 1510369 h 1642648"/>
                <a:gd name="connsiteX34" fmla="*/ 601079 w 3881519"/>
                <a:gd name="connsiteY34" fmla="*/ 220601 h 1642648"/>
                <a:gd name="connsiteX35" fmla="*/ 674693 w 3881519"/>
                <a:gd name="connsiteY35" fmla="*/ 165238 h 1642648"/>
                <a:gd name="connsiteX36" fmla="*/ 2181858 w 3881519"/>
                <a:gd name="connsiteY36" fmla="*/ 71886 h 1642648"/>
                <a:gd name="connsiteX37" fmla="*/ 2234897 w 3881519"/>
                <a:gd name="connsiteY37" fmla="*/ 70582 h 1642648"/>
                <a:gd name="connsiteX38" fmla="*/ 2233731 w 3881519"/>
                <a:gd name="connsiteY38" fmla="*/ 69354 h 1642648"/>
                <a:gd name="connsiteX39" fmla="*/ 2263664 w 3881519"/>
                <a:gd name="connsiteY39" fmla="*/ 58403 h 1642648"/>
                <a:gd name="connsiteX40" fmla="*/ 2408093 w 3881519"/>
                <a:gd name="connsiteY40" fmla="*/ 54023 h 1642648"/>
                <a:gd name="connsiteX41" fmla="*/ 2645728 w 3881519"/>
                <a:gd name="connsiteY41" fmla="*/ 38083 h 1642648"/>
                <a:gd name="connsiteX42" fmla="*/ 3105785 w 3881519"/>
                <a:gd name="connsiteY42" fmla="*/ 7907 h 1642648"/>
                <a:gd name="connsiteX43" fmla="*/ 3220040 w 3881519"/>
                <a:gd name="connsiteY43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419289 w 3881519"/>
                <a:gd name="connsiteY2" fmla="*/ 265009 h 1642648"/>
                <a:gd name="connsiteX3" fmla="*/ 2293014 w 3881519"/>
                <a:gd name="connsiteY3" fmla="*/ 131863 h 1642648"/>
                <a:gd name="connsiteX4" fmla="*/ 3220040 w 3881519"/>
                <a:gd name="connsiteY4" fmla="*/ 242 h 1642648"/>
                <a:gd name="connsiteX5" fmla="*/ 3252284 w 3881519"/>
                <a:gd name="connsiteY5" fmla="*/ 25673 h 1642648"/>
                <a:gd name="connsiteX6" fmla="*/ 3547714 w 3881519"/>
                <a:gd name="connsiteY6" fmla="*/ 710223 h 1642648"/>
                <a:gd name="connsiteX7" fmla="*/ 3875631 w 3881519"/>
                <a:gd name="connsiteY7" fmla="*/ 1468387 h 1642648"/>
                <a:gd name="connsiteX8" fmla="*/ 3856529 w 3881519"/>
                <a:gd name="connsiteY8" fmla="*/ 1500266 h 1642648"/>
                <a:gd name="connsiteX9" fmla="*/ 3627533 w 3881519"/>
                <a:gd name="connsiteY9" fmla="*/ 1507080 h 1642648"/>
                <a:gd name="connsiteX10" fmla="*/ 3618042 w 3881519"/>
                <a:gd name="connsiteY10" fmla="*/ 1472768 h 1642648"/>
                <a:gd name="connsiteX11" fmla="*/ 3598696 w 3881519"/>
                <a:gd name="connsiteY11" fmla="*/ 1395868 h 1642648"/>
                <a:gd name="connsiteX12" fmla="*/ 3435650 w 3881519"/>
                <a:gd name="connsiteY12" fmla="*/ 1069045 h 1642648"/>
                <a:gd name="connsiteX13" fmla="*/ 3421657 w 3881519"/>
                <a:gd name="connsiteY13" fmla="*/ 1049090 h 1642648"/>
                <a:gd name="connsiteX14" fmla="*/ 3387101 w 3881519"/>
                <a:gd name="connsiteY14" fmla="*/ 980830 h 1642648"/>
                <a:gd name="connsiteX15" fmla="*/ 3231234 w 3881519"/>
                <a:gd name="connsiteY15" fmla="*/ 587694 h 1642648"/>
                <a:gd name="connsiteX16" fmla="*/ 3160783 w 3881519"/>
                <a:gd name="connsiteY16" fmla="*/ 409560 h 1642648"/>
                <a:gd name="connsiteX17" fmla="*/ 3147398 w 3881519"/>
                <a:gd name="connsiteY17" fmla="*/ 390823 h 1642648"/>
                <a:gd name="connsiteX18" fmla="*/ 3117345 w 3881519"/>
                <a:gd name="connsiteY18" fmla="*/ 459935 h 1642648"/>
                <a:gd name="connsiteX19" fmla="*/ 2985448 w 3881519"/>
                <a:gd name="connsiteY19" fmla="*/ 796491 h 1642648"/>
                <a:gd name="connsiteX20" fmla="*/ 2855498 w 3881519"/>
                <a:gd name="connsiteY20" fmla="*/ 1130493 h 1642648"/>
                <a:gd name="connsiteX21" fmla="*/ 2814006 w 3881519"/>
                <a:gd name="connsiteY21" fmla="*/ 1242191 h 1642648"/>
                <a:gd name="connsiteX22" fmla="*/ 2791982 w 3881519"/>
                <a:gd name="connsiteY22" fmla="*/ 1266161 h 1642648"/>
                <a:gd name="connsiteX23" fmla="*/ 2636846 w 3881519"/>
                <a:gd name="connsiteY23" fmla="*/ 1530685 h 1642648"/>
                <a:gd name="connsiteX24" fmla="*/ 2571383 w 3881519"/>
                <a:gd name="connsiteY24" fmla="*/ 1568040 h 1642648"/>
                <a:gd name="connsiteX25" fmla="*/ 2119842 w 3881519"/>
                <a:gd name="connsiteY25" fmla="*/ 1581059 h 1642648"/>
                <a:gd name="connsiteX26" fmla="*/ 1699208 w 3881519"/>
                <a:gd name="connsiteY26" fmla="*/ 1593836 h 1642648"/>
                <a:gd name="connsiteX27" fmla="*/ 1355959 w 3881519"/>
                <a:gd name="connsiteY27" fmla="*/ 1604543 h 1642648"/>
                <a:gd name="connsiteX28" fmla="*/ 1331578 w 3881519"/>
                <a:gd name="connsiteY28" fmla="*/ 1604497 h 1642648"/>
                <a:gd name="connsiteX29" fmla="*/ 1323684 w 3881519"/>
                <a:gd name="connsiteY29" fmla="*/ 1600138 h 1642648"/>
                <a:gd name="connsiteX30" fmla="*/ 1220394 w 3881519"/>
                <a:gd name="connsiteY30" fmla="*/ 1606530 h 1642648"/>
                <a:gd name="connsiteX31" fmla="*/ 0 w 3881519"/>
                <a:gd name="connsiteY31" fmla="*/ 1636304 h 1642648"/>
                <a:gd name="connsiteX32" fmla="*/ 53051 w 3881519"/>
                <a:gd name="connsiteY32" fmla="*/ 1510369 h 1642648"/>
                <a:gd name="connsiteX33" fmla="*/ 601079 w 3881519"/>
                <a:gd name="connsiteY33" fmla="*/ 220601 h 1642648"/>
                <a:gd name="connsiteX34" fmla="*/ 674693 w 3881519"/>
                <a:gd name="connsiteY34" fmla="*/ 165238 h 1642648"/>
                <a:gd name="connsiteX35" fmla="*/ 2181858 w 3881519"/>
                <a:gd name="connsiteY35" fmla="*/ 71886 h 1642648"/>
                <a:gd name="connsiteX36" fmla="*/ 2234897 w 3881519"/>
                <a:gd name="connsiteY36" fmla="*/ 70582 h 1642648"/>
                <a:gd name="connsiteX37" fmla="*/ 2233731 w 3881519"/>
                <a:gd name="connsiteY37" fmla="*/ 69354 h 1642648"/>
                <a:gd name="connsiteX38" fmla="*/ 2263664 w 3881519"/>
                <a:gd name="connsiteY38" fmla="*/ 58403 h 1642648"/>
                <a:gd name="connsiteX39" fmla="*/ 2408093 w 3881519"/>
                <a:gd name="connsiteY39" fmla="*/ 54023 h 1642648"/>
                <a:gd name="connsiteX40" fmla="*/ 2645728 w 3881519"/>
                <a:gd name="connsiteY40" fmla="*/ 38083 h 1642648"/>
                <a:gd name="connsiteX41" fmla="*/ 3105785 w 3881519"/>
                <a:gd name="connsiteY41" fmla="*/ 7907 h 1642648"/>
                <a:gd name="connsiteX42" fmla="*/ 3220040 w 3881519"/>
                <a:gd name="connsiteY42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93014 w 3881519"/>
                <a:gd name="connsiteY2" fmla="*/ 131863 h 1642648"/>
                <a:gd name="connsiteX3" fmla="*/ 3220040 w 3881519"/>
                <a:gd name="connsiteY3" fmla="*/ 242 h 1642648"/>
                <a:gd name="connsiteX4" fmla="*/ 3252284 w 3881519"/>
                <a:gd name="connsiteY4" fmla="*/ 25673 h 1642648"/>
                <a:gd name="connsiteX5" fmla="*/ 3547714 w 3881519"/>
                <a:gd name="connsiteY5" fmla="*/ 710223 h 1642648"/>
                <a:gd name="connsiteX6" fmla="*/ 3875631 w 3881519"/>
                <a:gd name="connsiteY6" fmla="*/ 1468387 h 1642648"/>
                <a:gd name="connsiteX7" fmla="*/ 3856529 w 3881519"/>
                <a:gd name="connsiteY7" fmla="*/ 1500266 h 1642648"/>
                <a:gd name="connsiteX8" fmla="*/ 3627533 w 3881519"/>
                <a:gd name="connsiteY8" fmla="*/ 1507080 h 1642648"/>
                <a:gd name="connsiteX9" fmla="*/ 3618042 w 3881519"/>
                <a:gd name="connsiteY9" fmla="*/ 1472768 h 1642648"/>
                <a:gd name="connsiteX10" fmla="*/ 3598696 w 3881519"/>
                <a:gd name="connsiteY10" fmla="*/ 1395868 h 1642648"/>
                <a:gd name="connsiteX11" fmla="*/ 3435650 w 3881519"/>
                <a:gd name="connsiteY11" fmla="*/ 1069045 h 1642648"/>
                <a:gd name="connsiteX12" fmla="*/ 3421657 w 3881519"/>
                <a:gd name="connsiteY12" fmla="*/ 1049090 h 1642648"/>
                <a:gd name="connsiteX13" fmla="*/ 3387101 w 3881519"/>
                <a:gd name="connsiteY13" fmla="*/ 980830 h 1642648"/>
                <a:gd name="connsiteX14" fmla="*/ 3231234 w 3881519"/>
                <a:gd name="connsiteY14" fmla="*/ 587694 h 1642648"/>
                <a:gd name="connsiteX15" fmla="*/ 3160783 w 3881519"/>
                <a:gd name="connsiteY15" fmla="*/ 409560 h 1642648"/>
                <a:gd name="connsiteX16" fmla="*/ 3147398 w 3881519"/>
                <a:gd name="connsiteY16" fmla="*/ 390823 h 1642648"/>
                <a:gd name="connsiteX17" fmla="*/ 3117345 w 3881519"/>
                <a:gd name="connsiteY17" fmla="*/ 459935 h 1642648"/>
                <a:gd name="connsiteX18" fmla="*/ 2985448 w 3881519"/>
                <a:gd name="connsiteY18" fmla="*/ 796491 h 1642648"/>
                <a:gd name="connsiteX19" fmla="*/ 2855498 w 3881519"/>
                <a:gd name="connsiteY19" fmla="*/ 1130493 h 1642648"/>
                <a:gd name="connsiteX20" fmla="*/ 2814006 w 3881519"/>
                <a:gd name="connsiteY20" fmla="*/ 1242191 h 1642648"/>
                <a:gd name="connsiteX21" fmla="*/ 2791982 w 3881519"/>
                <a:gd name="connsiteY21" fmla="*/ 1266161 h 1642648"/>
                <a:gd name="connsiteX22" fmla="*/ 2636846 w 3881519"/>
                <a:gd name="connsiteY22" fmla="*/ 1530685 h 1642648"/>
                <a:gd name="connsiteX23" fmla="*/ 2571383 w 3881519"/>
                <a:gd name="connsiteY23" fmla="*/ 1568040 h 1642648"/>
                <a:gd name="connsiteX24" fmla="*/ 2119842 w 3881519"/>
                <a:gd name="connsiteY24" fmla="*/ 1581059 h 1642648"/>
                <a:gd name="connsiteX25" fmla="*/ 1699208 w 3881519"/>
                <a:gd name="connsiteY25" fmla="*/ 1593836 h 1642648"/>
                <a:gd name="connsiteX26" fmla="*/ 1355959 w 3881519"/>
                <a:gd name="connsiteY26" fmla="*/ 1604543 h 1642648"/>
                <a:gd name="connsiteX27" fmla="*/ 1331578 w 3881519"/>
                <a:gd name="connsiteY27" fmla="*/ 1604497 h 1642648"/>
                <a:gd name="connsiteX28" fmla="*/ 1323684 w 3881519"/>
                <a:gd name="connsiteY28" fmla="*/ 1600138 h 1642648"/>
                <a:gd name="connsiteX29" fmla="*/ 1220394 w 3881519"/>
                <a:gd name="connsiteY29" fmla="*/ 1606530 h 1642648"/>
                <a:gd name="connsiteX30" fmla="*/ 0 w 3881519"/>
                <a:gd name="connsiteY30" fmla="*/ 1636304 h 1642648"/>
                <a:gd name="connsiteX31" fmla="*/ 53051 w 3881519"/>
                <a:gd name="connsiteY31" fmla="*/ 1510369 h 1642648"/>
                <a:gd name="connsiteX32" fmla="*/ 601079 w 3881519"/>
                <a:gd name="connsiteY32" fmla="*/ 220601 h 1642648"/>
                <a:gd name="connsiteX33" fmla="*/ 674693 w 3881519"/>
                <a:gd name="connsiteY33" fmla="*/ 165238 h 1642648"/>
                <a:gd name="connsiteX34" fmla="*/ 2181858 w 3881519"/>
                <a:gd name="connsiteY34" fmla="*/ 71886 h 1642648"/>
                <a:gd name="connsiteX35" fmla="*/ 2234897 w 3881519"/>
                <a:gd name="connsiteY35" fmla="*/ 70582 h 1642648"/>
                <a:gd name="connsiteX36" fmla="*/ 2233731 w 3881519"/>
                <a:gd name="connsiteY36" fmla="*/ 69354 h 1642648"/>
                <a:gd name="connsiteX37" fmla="*/ 2263664 w 3881519"/>
                <a:gd name="connsiteY37" fmla="*/ 58403 h 1642648"/>
                <a:gd name="connsiteX38" fmla="*/ 2408093 w 3881519"/>
                <a:gd name="connsiteY38" fmla="*/ 54023 h 1642648"/>
                <a:gd name="connsiteX39" fmla="*/ 2645728 w 3881519"/>
                <a:gd name="connsiteY39" fmla="*/ 38083 h 1642648"/>
                <a:gd name="connsiteX40" fmla="*/ 3105785 w 3881519"/>
                <a:gd name="connsiteY40" fmla="*/ 7907 h 1642648"/>
                <a:gd name="connsiteX41" fmla="*/ 3220040 w 3881519"/>
                <a:gd name="connsiteY41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233731 w 3881519"/>
                <a:gd name="connsiteY33" fmla="*/ 69354 h 1642648"/>
                <a:gd name="connsiteX34" fmla="*/ 2263664 w 3881519"/>
                <a:gd name="connsiteY34" fmla="*/ 58403 h 1642648"/>
                <a:gd name="connsiteX35" fmla="*/ 2408093 w 3881519"/>
                <a:gd name="connsiteY35" fmla="*/ 54023 h 1642648"/>
                <a:gd name="connsiteX36" fmla="*/ 2645728 w 3881519"/>
                <a:gd name="connsiteY36" fmla="*/ 38083 h 1642648"/>
                <a:gd name="connsiteX37" fmla="*/ 3105785 w 3881519"/>
                <a:gd name="connsiteY37" fmla="*/ 7907 h 1642648"/>
                <a:gd name="connsiteX38" fmla="*/ 3220040 w 3881519"/>
                <a:gd name="connsiteY38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233731 w 3881519"/>
                <a:gd name="connsiteY33" fmla="*/ 69354 h 1642648"/>
                <a:gd name="connsiteX34" fmla="*/ 2408093 w 3881519"/>
                <a:gd name="connsiteY34" fmla="*/ 54023 h 1642648"/>
                <a:gd name="connsiteX35" fmla="*/ 2645728 w 3881519"/>
                <a:gd name="connsiteY35" fmla="*/ 38083 h 1642648"/>
                <a:gd name="connsiteX36" fmla="*/ 3105785 w 3881519"/>
                <a:gd name="connsiteY36" fmla="*/ 7907 h 1642648"/>
                <a:gd name="connsiteX37" fmla="*/ 3220040 w 3881519"/>
                <a:gd name="connsiteY37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408093 w 3881519"/>
                <a:gd name="connsiteY33" fmla="*/ 54023 h 1642648"/>
                <a:gd name="connsiteX34" fmla="*/ 2645728 w 3881519"/>
                <a:gd name="connsiteY34" fmla="*/ 38083 h 1642648"/>
                <a:gd name="connsiteX35" fmla="*/ 3105785 w 3881519"/>
                <a:gd name="connsiteY35" fmla="*/ 7907 h 1642648"/>
                <a:gd name="connsiteX36" fmla="*/ 3220040 w 3881519"/>
                <a:gd name="connsiteY36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408093 w 3881519"/>
                <a:gd name="connsiteY32" fmla="*/ 54023 h 1642648"/>
                <a:gd name="connsiteX33" fmla="*/ 2645728 w 3881519"/>
                <a:gd name="connsiteY33" fmla="*/ 38083 h 1642648"/>
                <a:gd name="connsiteX34" fmla="*/ 3105785 w 3881519"/>
                <a:gd name="connsiteY34" fmla="*/ 7907 h 1642648"/>
                <a:gd name="connsiteX35" fmla="*/ 3220040 w 3881519"/>
                <a:gd name="connsiteY35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408093 w 3881519"/>
                <a:gd name="connsiteY31" fmla="*/ 54023 h 1642648"/>
                <a:gd name="connsiteX32" fmla="*/ 2645728 w 3881519"/>
                <a:gd name="connsiteY32" fmla="*/ 38083 h 1642648"/>
                <a:gd name="connsiteX33" fmla="*/ 3105785 w 3881519"/>
                <a:gd name="connsiteY33" fmla="*/ 7907 h 1642648"/>
                <a:gd name="connsiteX34" fmla="*/ 3220040 w 3881519"/>
                <a:gd name="connsiteY34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645728 w 3881519"/>
                <a:gd name="connsiteY31" fmla="*/ 38083 h 1642648"/>
                <a:gd name="connsiteX32" fmla="*/ 3105785 w 3881519"/>
                <a:gd name="connsiteY32" fmla="*/ 7907 h 1642648"/>
                <a:gd name="connsiteX33" fmla="*/ 3220040 w 3881519"/>
                <a:gd name="connsiteY33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3105785 w 3881519"/>
                <a:gd name="connsiteY31" fmla="*/ 7907 h 1642648"/>
                <a:gd name="connsiteX32" fmla="*/ 3220040 w 3881519"/>
                <a:gd name="connsiteY32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3220040 w 3881519"/>
                <a:gd name="connsiteY31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985448 w 3881519"/>
                <a:gd name="connsiteY14" fmla="*/ 796491 h 1642648"/>
                <a:gd name="connsiteX15" fmla="*/ 2855498 w 3881519"/>
                <a:gd name="connsiteY15" fmla="*/ 1130493 h 1642648"/>
                <a:gd name="connsiteX16" fmla="*/ 2814006 w 3881519"/>
                <a:gd name="connsiteY16" fmla="*/ 1242191 h 1642648"/>
                <a:gd name="connsiteX17" fmla="*/ 2791982 w 3881519"/>
                <a:gd name="connsiteY17" fmla="*/ 1266161 h 1642648"/>
                <a:gd name="connsiteX18" fmla="*/ 2636846 w 3881519"/>
                <a:gd name="connsiteY18" fmla="*/ 1530685 h 1642648"/>
                <a:gd name="connsiteX19" fmla="*/ 2571383 w 3881519"/>
                <a:gd name="connsiteY19" fmla="*/ 1568040 h 1642648"/>
                <a:gd name="connsiteX20" fmla="*/ 2119842 w 3881519"/>
                <a:gd name="connsiteY20" fmla="*/ 1581059 h 1642648"/>
                <a:gd name="connsiteX21" fmla="*/ 1699208 w 3881519"/>
                <a:gd name="connsiteY21" fmla="*/ 1593836 h 1642648"/>
                <a:gd name="connsiteX22" fmla="*/ 1355959 w 3881519"/>
                <a:gd name="connsiteY22" fmla="*/ 1604543 h 1642648"/>
                <a:gd name="connsiteX23" fmla="*/ 1331578 w 3881519"/>
                <a:gd name="connsiteY23" fmla="*/ 1604497 h 1642648"/>
                <a:gd name="connsiteX24" fmla="*/ 1323684 w 3881519"/>
                <a:gd name="connsiteY24" fmla="*/ 1600138 h 1642648"/>
                <a:gd name="connsiteX25" fmla="*/ 1220394 w 3881519"/>
                <a:gd name="connsiteY25" fmla="*/ 1606530 h 1642648"/>
                <a:gd name="connsiteX26" fmla="*/ 0 w 3881519"/>
                <a:gd name="connsiteY26" fmla="*/ 1636304 h 1642648"/>
                <a:gd name="connsiteX27" fmla="*/ 53051 w 3881519"/>
                <a:gd name="connsiteY27" fmla="*/ 1510369 h 1642648"/>
                <a:gd name="connsiteX28" fmla="*/ 601079 w 3881519"/>
                <a:gd name="connsiteY28" fmla="*/ 220601 h 1642648"/>
                <a:gd name="connsiteX29" fmla="*/ 674693 w 3881519"/>
                <a:gd name="connsiteY29" fmla="*/ 165238 h 1642648"/>
                <a:gd name="connsiteX30" fmla="*/ 3220040 w 3881519"/>
                <a:gd name="connsiteY30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791982 w 3881519"/>
                <a:gd name="connsiteY16" fmla="*/ 1266161 h 1642648"/>
                <a:gd name="connsiteX17" fmla="*/ 2636846 w 3881519"/>
                <a:gd name="connsiteY17" fmla="*/ 1530685 h 1642648"/>
                <a:gd name="connsiteX18" fmla="*/ 2571383 w 3881519"/>
                <a:gd name="connsiteY18" fmla="*/ 1568040 h 1642648"/>
                <a:gd name="connsiteX19" fmla="*/ 2119842 w 3881519"/>
                <a:gd name="connsiteY19" fmla="*/ 1581059 h 1642648"/>
                <a:gd name="connsiteX20" fmla="*/ 1699208 w 3881519"/>
                <a:gd name="connsiteY20" fmla="*/ 1593836 h 1642648"/>
                <a:gd name="connsiteX21" fmla="*/ 1355959 w 3881519"/>
                <a:gd name="connsiteY21" fmla="*/ 1604543 h 1642648"/>
                <a:gd name="connsiteX22" fmla="*/ 1331578 w 3881519"/>
                <a:gd name="connsiteY22" fmla="*/ 1604497 h 1642648"/>
                <a:gd name="connsiteX23" fmla="*/ 1323684 w 3881519"/>
                <a:gd name="connsiteY23" fmla="*/ 1600138 h 1642648"/>
                <a:gd name="connsiteX24" fmla="*/ 1220394 w 3881519"/>
                <a:gd name="connsiteY24" fmla="*/ 1606530 h 1642648"/>
                <a:gd name="connsiteX25" fmla="*/ 0 w 3881519"/>
                <a:gd name="connsiteY25" fmla="*/ 1636304 h 1642648"/>
                <a:gd name="connsiteX26" fmla="*/ 53051 w 3881519"/>
                <a:gd name="connsiteY26" fmla="*/ 1510369 h 1642648"/>
                <a:gd name="connsiteX27" fmla="*/ 601079 w 3881519"/>
                <a:gd name="connsiteY27" fmla="*/ 220601 h 1642648"/>
                <a:gd name="connsiteX28" fmla="*/ 674693 w 3881519"/>
                <a:gd name="connsiteY28" fmla="*/ 165238 h 1642648"/>
                <a:gd name="connsiteX29" fmla="*/ 3220040 w 3881519"/>
                <a:gd name="connsiteY29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72099 w 3881519"/>
                <a:gd name="connsiteY15" fmla="*/ 1096136 h 1642648"/>
                <a:gd name="connsiteX16" fmla="*/ 2814006 w 3881519"/>
                <a:gd name="connsiteY16" fmla="*/ 1242191 h 1642648"/>
                <a:gd name="connsiteX17" fmla="*/ 2791982 w 3881519"/>
                <a:gd name="connsiteY17" fmla="*/ 1266161 h 1642648"/>
                <a:gd name="connsiteX18" fmla="*/ 2636846 w 3881519"/>
                <a:gd name="connsiteY18" fmla="*/ 1530685 h 1642648"/>
                <a:gd name="connsiteX19" fmla="*/ 2571383 w 3881519"/>
                <a:gd name="connsiteY19" fmla="*/ 1568040 h 1642648"/>
                <a:gd name="connsiteX20" fmla="*/ 2119842 w 3881519"/>
                <a:gd name="connsiteY20" fmla="*/ 1581059 h 1642648"/>
                <a:gd name="connsiteX21" fmla="*/ 1699208 w 3881519"/>
                <a:gd name="connsiteY21" fmla="*/ 1593836 h 1642648"/>
                <a:gd name="connsiteX22" fmla="*/ 1355959 w 3881519"/>
                <a:gd name="connsiteY22" fmla="*/ 1604543 h 1642648"/>
                <a:gd name="connsiteX23" fmla="*/ 1331578 w 3881519"/>
                <a:gd name="connsiteY23" fmla="*/ 1604497 h 1642648"/>
                <a:gd name="connsiteX24" fmla="*/ 1323684 w 3881519"/>
                <a:gd name="connsiteY24" fmla="*/ 1600138 h 1642648"/>
                <a:gd name="connsiteX25" fmla="*/ 1220394 w 3881519"/>
                <a:gd name="connsiteY25" fmla="*/ 1606530 h 1642648"/>
                <a:gd name="connsiteX26" fmla="*/ 0 w 3881519"/>
                <a:gd name="connsiteY26" fmla="*/ 1636304 h 1642648"/>
                <a:gd name="connsiteX27" fmla="*/ 53051 w 3881519"/>
                <a:gd name="connsiteY27" fmla="*/ 1510369 h 1642648"/>
                <a:gd name="connsiteX28" fmla="*/ 601079 w 3881519"/>
                <a:gd name="connsiteY28" fmla="*/ 220601 h 1642648"/>
                <a:gd name="connsiteX29" fmla="*/ 674693 w 3881519"/>
                <a:gd name="connsiteY29" fmla="*/ 165238 h 1642648"/>
                <a:gd name="connsiteX30" fmla="*/ 3220040 w 3881519"/>
                <a:gd name="connsiteY30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791982 w 3881519"/>
                <a:gd name="connsiteY16" fmla="*/ 1266161 h 1642648"/>
                <a:gd name="connsiteX17" fmla="*/ 2636846 w 3881519"/>
                <a:gd name="connsiteY17" fmla="*/ 1530685 h 1642648"/>
                <a:gd name="connsiteX18" fmla="*/ 2571383 w 3881519"/>
                <a:gd name="connsiteY18" fmla="*/ 1568040 h 1642648"/>
                <a:gd name="connsiteX19" fmla="*/ 2119842 w 3881519"/>
                <a:gd name="connsiteY19" fmla="*/ 1581059 h 1642648"/>
                <a:gd name="connsiteX20" fmla="*/ 1699208 w 3881519"/>
                <a:gd name="connsiteY20" fmla="*/ 1593836 h 1642648"/>
                <a:gd name="connsiteX21" fmla="*/ 1355959 w 3881519"/>
                <a:gd name="connsiteY21" fmla="*/ 1604543 h 1642648"/>
                <a:gd name="connsiteX22" fmla="*/ 1331578 w 3881519"/>
                <a:gd name="connsiteY22" fmla="*/ 1604497 h 1642648"/>
                <a:gd name="connsiteX23" fmla="*/ 1323684 w 3881519"/>
                <a:gd name="connsiteY23" fmla="*/ 1600138 h 1642648"/>
                <a:gd name="connsiteX24" fmla="*/ 1220394 w 3881519"/>
                <a:gd name="connsiteY24" fmla="*/ 1606530 h 1642648"/>
                <a:gd name="connsiteX25" fmla="*/ 0 w 3881519"/>
                <a:gd name="connsiteY25" fmla="*/ 1636304 h 1642648"/>
                <a:gd name="connsiteX26" fmla="*/ 53051 w 3881519"/>
                <a:gd name="connsiteY26" fmla="*/ 1510369 h 1642648"/>
                <a:gd name="connsiteX27" fmla="*/ 601079 w 3881519"/>
                <a:gd name="connsiteY27" fmla="*/ 220601 h 1642648"/>
                <a:gd name="connsiteX28" fmla="*/ 674693 w 3881519"/>
                <a:gd name="connsiteY28" fmla="*/ 165238 h 1642648"/>
                <a:gd name="connsiteX29" fmla="*/ 3220040 w 3881519"/>
                <a:gd name="connsiteY29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636846 w 3881519"/>
                <a:gd name="connsiteY16" fmla="*/ 1530685 h 1642648"/>
                <a:gd name="connsiteX17" fmla="*/ 2571383 w 3881519"/>
                <a:gd name="connsiteY17" fmla="*/ 1568040 h 1642648"/>
                <a:gd name="connsiteX18" fmla="*/ 2119842 w 3881519"/>
                <a:gd name="connsiteY18" fmla="*/ 1581059 h 1642648"/>
                <a:gd name="connsiteX19" fmla="*/ 1699208 w 3881519"/>
                <a:gd name="connsiteY19" fmla="*/ 1593836 h 1642648"/>
                <a:gd name="connsiteX20" fmla="*/ 1355959 w 3881519"/>
                <a:gd name="connsiteY20" fmla="*/ 1604543 h 1642648"/>
                <a:gd name="connsiteX21" fmla="*/ 1331578 w 3881519"/>
                <a:gd name="connsiteY21" fmla="*/ 1604497 h 1642648"/>
                <a:gd name="connsiteX22" fmla="*/ 1323684 w 3881519"/>
                <a:gd name="connsiteY22" fmla="*/ 1600138 h 1642648"/>
                <a:gd name="connsiteX23" fmla="*/ 1220394 w 3881519"/>
                <a:gd name="connsiteY23" fmla="*/ 1606530 h 1642648"/>
                <a:gd name="connsiteX24" fmla="*/ 0 w 3881519"/>
                <a:gd name="connsiteY24" fmla="*/ 1636304 h 1642648"/>
                <a:gd name="connsiteX25" fmla="*/ 53051 w 3881519"/>
                <a:gd name="connsiteY25" fmla="*/ 1510369 h 1642648"/>
                <a:gd name="connsiteX26" fmla="*/ 601079 w 3881519"/>
                <a:gd name="connsiteY26" fmla="*/ 220601 h 1642648"/>
                <a:gd name="connsiteX27" fmla="*/ 674693 w 3881519"/>
                <a:gd name="connsiteY27" fmla="*/ 165238 h 1642648"/>
                <a:gd name="connsiteX28" fmla="*/ 3220040 w 3881519"/>
                <a:gd name="connsiteY28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14006 w 3881519"/>
                <a:gd name="connsiteY14" fmla="*/ 1242191 h 1642648"/>
                <a:gd name="connsiteX15" fmla="*/ 2636846 w 3881519"/>
                <a:gd name="connsiteY15" fmla="*/ 1530685 h 1642648"/>
                <a:gd name="connsiteX16" fmla="*/ 2571383 w 3881519"/>
                <a:gd name="connsiteY16" fmla="*/ 1568040 h 1642648"/>
                <a:gd name="connsiteX17" fmla="*/ 2119842 w 3881519"/>
                <a:gd name="connsiteY17" fmla="*/ 1581059 h 1642648"/>
                <a:gd name="connsiteX18" fmla="*/ 1699208 w 3881519"/>
                <a:gd name="connsiteY18" fmla="*/ 1593836 h 1642648"/>
                <a:gd name="connsiteX19" fmla="*/ 1355959 w 3881519"/>
                <a:gd name="connsiteY19" fmla="*/ 1604543 h 1642648"/>
                <a:gd name="connsiteX20" fmla="*/ 1331578 w 3881519"/>
                <a:gd name="connsiteY20" fmla="*/ 1604497 h 1642648"/>
                <a:gd name="connsiteX21" fmla="*/ 1323684 w 3881519"/>
                <a:gd name="connsiteY21" fmla="*/ 1600138 h 1642648"/>
                <a:gd name="connsiteX22" fmla="*/ 1220394 w 3881519"/>
                <a:gd name="connsiteY22" fmla="*/ 1606530 h 1642648"/>
                <a:gd name="connsiteX23" fmla="*/ 0 w 3881519"/>
                <a:gd name="connsiteY23" fmla="*/ 1636304 h 1642648"/>
                <a:gd name="connsiteX24" fmla="*/ 53051 w 3881519"/>
                <a:gd name="connsiteY24" fmla="*/ 1510369 h 1642648"/>
                <a:gd name="connsiteX25" fmla="*/ 601079 w 3881519"/>
                <a:gd name="connsiteY25" fmla="*/ 220601 h 1642648"/>
                <a:gd name="connsiteX26" fmla="*/ 674693 w 3881519"/>
                <a:gd name="connsiteY26" fmla="*/ 165238 h 1642648"/>
                <a:gd name="connsiteX27" fmla="*/ 3220040 w 3881519"/>
                <a:gd name="connsiteY27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2119842 w 3881519"/>
                <a:gd name="connsiteY16" fmla="*/ 1581059 h 1642648"/>
                <a:gd name="connsiteX17" fmla="*/ 1699208 w 3881519"/>
                <a:gd name="connsiteY17" fmla="*/ 1593836 h 1642648"/>
                <a:gd name="connsiteX18" fmla="*/ 1355959 w 3881519"/>
                <a:gd name="connsiteY18" fmla="*/ 1604543 h 1642648"/>
                <a:gd name="connsiteX19" fmla="*/ 1331578 w 3881519"/>
                <a:gd name="connsiteY19" fmla="*/ 1604497 h 1642648"/>
                <a:gd name="connsiteX20" fmla="*/ 1323684 w 3881519"/>
                <a:gd name="connsiteY20" fmla="*/ 1600138 h 1642648"/>
                <a:gd name="connsiteX21" fmla="*/ 1220394 w 3881519"/>
                <a:gd name="connsiteY21" fmla="*/ 1606530 h 1642648"/>
                <a:gd name="connsiteX22" fmla="*/ 0 w 3881519"/>
                <a:gd name="connsiteY22" fmla="*/ 1636304 h 1642648"/>
                <a:gd name="connsiteX23" fmla="*/ 53051 w 3881519"/>
                <a:gd name="connsiteY23" fmla="*/ 1510369 h 1642648"/>
                <a:gd name="connsiteX24" fmla="*/ 601079 w 3881519"/>
                <a:gd name="connsiteY24" fmla="*/ 220601 h 1642648"/>
                <a:gd name="connsiteX25" fmla="*/ 674693 w 3881519"/>
                <a:gd name="connsiteY25" fmla="*/ 165238 h 1642648"/>
                <a:gd name="connsiteX26" fmla="*/ 3220040 w 3881519"/>
                <a:gd name="connsiteY26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699208 w 3881519"/>
                <a:gd name="connsiteY16" fmla="*/ 1593836 h 1642648"/>
                <a:gd name="connsiteX17" fmla="*/ 1355959 w 3881519"/>
                <a:gd name="connsiteY17" fmla="*/ 1604543 h 1642648"/>
                <a:gd name="connsiteX18" fmla="*/ 1331578 w 3881519"/>
                <a:gd name="connsiteY18" fmla="*/ 1604497 h 1642648"/>
                <a:gd name="connsiteX19" fmla="*/ 1323684 w 3881519"/>
                <a:gd name="connsiteY19" fmla="*/ 1600138 h 1642648"/>
                <a:gd name="connsiteX20" fmla="*/ 1220394 w 3881519"/>
                <a:gd name="connsiteY20" fmla="*/ 1606530 h 1642648"/>
                <a:gd name="connsiteX21" fmla="*/ 0 w 3881519"/>
                <a:gd name="connsiteY21" fmla="*/ 1636304 h 1642648"/>
                <a:gd name="connsiteX22" fmla="*/ 53051 w 3881519"/>
                <a:gd name="connsiteY22" fmla="*/ 1510369 h 1642648"/>
                <a:gd name="connsiteX23" fmla="*/ 601079 w 3881519"/>
                <a:gd name="connsiteY23" fmla="*/ 220601 h 1642648"/>
                <a:gd name="connsiteX24" fmla="*/ 674693 w 3881519"/>
                <a:gd name="connsiteY24" fmla="*/ 165238 h 1642648"/>
                <a:gd name="connsiteX25" fmla="*/ 3220040 w 3881519"/>
                <a:gd name="connsiteY25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331578 w 3881519"/>
                <a:gd name="connsiteY17" fmla="*/ 1604497 h 1642648"/>
                <a:gd name="connsiteX18" fmla="*/ 1323684 w 3881519"/>
                <a:gd name="connsiteY18" fmla="*/ 1600138 h 1642648"/>
                <a:gd name="connsiteX19" fmla="*/ 1220394 w 3881519"/>
                <a:gd name="connsiteY19" fmla="*/ 1606530 h 1642648"/>
                <a:gd name="connsiteX20" fmla="*/ 0 w 3881519"/>
                <a:gd name="connsiteY20" fmla="*/ 1636304 h 1642648"/>
                <a:gd name="connsiteX21" fmla="*/ 53051 w 3881519"/>
                <a:gd name="connsiteY21" fmla="*/ 1510369 h 1642648"/>
                <a:gd name="connsiteX22" fmla="*/ 601079 w 3881519"/>
                <a:gd name="connsiteY22" fmla="*/ 220601 h 1642648"/>
                <a:gd name="connsiteX23" fmla="*/ 674693 w 3881519"/>
                <a:gd name="connsiteY23" fmla="*/ 165238 h 1642648"/>
                <a:gd name="connsiteX24" fmla="*/ 3220040 w 3881519"/>
                <a:gd name="connsiteY24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331578 w 3881519"/>
                <a:gd name="connsiteY17" fmla="*/ 1604497 h 1642648"/>
                <a:gd name="connsiteX18" fmla="*/ 1220394 w 3881519"/>
                <a:gd name="connsiteY18" fmla="*/ 1606530 h 1642648"/>
                <a:gd name="connsiteX19" fmla="*/ 0 w 3881519"/>
                <a:gd name="connsiteY19" fmla="*/ 1636304 h 1642648"/>
                <a:gd name="connsiteX20" fmla="*/ 53051 w 3881519"/>
                <a:gd name="connsiteY20" fmla="*/ 1510369 h 1642648"/>
                <a:gd name="connsiteX21" fmla="*/ 601079 w 3881519"/>
                <a:gd name="connsiteY21" fmla="*/ 220601 h 1642648"/>
                <a:gd name="connsiteX22" fmla="*/ 674693 w 3881519"/>
                <a:gd name="connsiteY22" fmla="*/ 165238 h 1642648"/>
                <a:gd name="connsiteX23" fmla="*/ 3220040 w 3881519"/>
                <a:gd name="connsiteY23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220394 w 3881519"/>
                <a:gd name="connsiteY17" fmla="*/ 1606530 h 1642648"/>
                <a:gd name="connsiteX18" fmla="*/ 0 w 3881519"/>
                <a:gd name="connsiteY18" fmla="*/ 1636304 h 1642648"/>
                <a:gd name="connsiteX19" fmla="*/ 53051 w 3881519"/>
                <a:gd name="connsiteY19" fmla="*/ 1510369 h 1642648"/>
                <a:gd name="connsiteX20" fmla="*/ 601079 w 3881519"/>
                <a:gd name="connsiteY20" fmla="*/ 220601 h 1642648"/>
                <a:gd name="connsiteX21" fmla="*/ 674693 w 3881519"/>
                <a:gd name="connsiteY21" fmla="*/ 165238 h 1642648"/>
                <a:gd name="connsiteX22" fmla="*/ 3220040 w 3881519"/>
                <a:gd name="connsiteY22" fmla="*/ 242 h 1642648"/>
                <a:gd name="connsiteX0" fmla="*/ 3220040 w 3881519"/>
                <a:gd name="connsiteY0" fmla="*/ 242 h 1640197"/>
                <a:gd name="connsiteX1" fmla="*/ 3252284 w 3881519"/>
                <a:gd name="connsiteY1" fmla="*/ 25673 h 1640197"/>
                <a:gd name="connsiteX2" fmla="*/ 3875631 w 3881519"/>
                <a:gd name="connsiteY2" fmla="*/ 1468387 h 1640197"/>
                <a:gd name="connsiteX3" fmla="*/ 3856529 w 3881519"/>
                <a:gd name="connsiteY3" fmla="*/ 1500266 h 1640197"/>
                <a:gd name="connsiteX4" fmla="*/ 3627533 w 3881519"/>
                <a:gd name="connsiteY4" fmla="*/ 1507080 h 1640197"/>
                <a:gd name="connsiteX5" fmla="*/ 3618042 w 3881519"/>
                <a:gd name="connsiteY5" fmla="*/ 1472768 h 1640197"/>
                <a:gd name="connsiteX6" fmla="*/ 3598696 w 3881519"/>
                <a:gd name="connsiteY6" fmla="*/ 1395868 h 1640197"/>
                <a:gd name="connsiteX7" fmla="*/ 3435650 w 3881519"/>
                <a:gd name="connsiteY7" fmla="*/ 1069045 h 1640197"/>
                <a:gd name="connsiteX8" fmla="*/ 3421657 w 3881519"/>
                <a:gd name="connsiteY8" fmla="*/ 1049090 h 1640197"/>
                <a:gd name="connsiteX9" fmla="*/ 3387101 w 3881519"/>
                <a:gd name="connsiteY9" fmla="*/ 980830 h 1640197"/>
                <a:gd name="connsiteX10" fmla="*/ 3231234 w 3881519"/>
                <a:gd name="connsiteY10" fmla="*/ 587694 h 1640197"/>
                <a:gd name="connsiteX11" fmla="*/ 3160783 w 3881519"/>
                <a:gd name="connsiteY11" fmla="*/ 409560 h 1640197"/>
                <a:gd name="connsiteX12" fmla="*/ 3147398 w 3881519"/>
                <a:gd name="connsiteY12" fmla="*/ 390823 h 1640197"/>
                <a:gd name="connsiteX13" fmla="*/ 3117345 w 3881519"/>
                <a:gd name="connsiteY13" fmla="*/ 459935 h 1640197"/>
                <a:gd name="connsiteX14" fmla="*/ 2636846 w 3881519"/>
                <a:gd name="connsiteY14" fmla="*/ 1530685 h 1640197"/>
                <a:gd name="connsiteX15" fmla="*/ 2571383 w 3881519"/>
                <a:gd name="connsiteY15" fmla="*/ 1568040 h 1640197"/>
                <a:gd name="connsiteX16" fmla="*/ 1355959 w 3881519"/>
                <a:gd name="connsiteY16" fmla="*/ 1604543 h 1640197"/>
                <a:gd name="connsiteX17" fmla="*/ 0 w 3881519"/>
                <a:gd name="connsiteY17" fmla="*/ 1636304 h 1640197"/>
                <a:gd name="connsiteX18" fmla="*/ 53051 w 3881519"/>
                <a:gd name="connsiteY18" fmla="*/ 1510369 h 1640197"/>
                <a:gd name="connsiteX19" fmla="*/ 601079 w 3881519"/>
                <a:gd name="connsiteY19" fmla="*/ 220601 h 1640197"/>
                <a:gd name="connsiteX20" fmla="*/ 674693 w 3881519"/>
                <a:gd name="connsiteY20" fmla="*/ 165238 h 1640197"/>
                <a:gd name="connsiteX21" fmla="*/ 3220040 w 3881519"/>
                <a:gd name="connsiteY21" fmla="*/ 242 h 1640197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387101 w 3881519"/>
                <a:gd name="connsiteY9" fmla="*/ 980830 h 1636304"/>
                <a:gd name="connsiteX10" fmla="*/ 3231234 w 3881519"/>
                <a:gd name="connsiteY10" fmla="*/ 587694 h 1636304"/>
                <a:gd name="connsiteX11" fmla="*/ 3160783 w 3881519"/>
                <a:gd name="connsiteY11" fmla="*/ 409560 h 1636304"/>
                <a:gd name="connsiteX12" fmla="*/ 3147398 w 3881519"/>
                <a:gd name="connsiteY12" fmla="*/ 390823 h 1636304"/>
                <a:gd name="connsiteX13" fmla="*/ 3117345 w 3881519"/>
                <a:gd name="connsiteY13" fmla="*/ 459935 h 1636304"/>
                <a:gd name="connsiteX14" fmla="*/ 2636846 w 3881519"/>
                <a:gd name="connsiteY14" fmla="*/ 1530685 h 1636304"/>
                <a:gd name="connsiteX15" fmla="*/ 2571383 w 3881519"/>
                <a:gd name="connsiteY15" fmla="*/ 1568040 h 1636304"/>
                <a:gd name="connsiteX16" fmla="*/ 0 w 3881519"/>
                <a:gd name="connsiteY16" fmla="*/ 1636304 h 1636304"/>
                <a:gd name="connsiteX17" fmla="*/ 53051 w 3881519"/>
                <a:gd name="connsiteY17" fmla="*/ 1510369 h 1636304"/>
                <a:gd name="connsiteX18" fmla="*/ 601079 w 3881519"/>
                <a:gd name="connsiteY18" fmla="*/ 220601 h 1636304"/>
                <a:gd name="connsiteX19" fmla="*/ 674693 w 3881519"/>
                <a:gd name="connsiteY19" fmla="*/ 165238 h 1636304"/>
                <a:gd name="connsiteX20" fmla="*/ 3220040 w 3881519"/>
                <a:gd name="connsiteY20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231234 w 3881519"/>
                <a:gd name="connsiteY9" fmla="*/ 587694 h 1636304"/>
                <a:gd name="connsiteX10" fmla="*/ 3160783 w 3881519"/>
                <a:gd name="connsiteY10" fmla="*/ 409560 h 1636304"/>
                <a:gd name="connsiteX11" fmla="*/ 3147398 w 3881519"/>
                <a:gd name="connsiteY11" fmla="*/ 390823 h 1636304"/>
                <a:gd name="connsiteX12" fmla="*/ 3117345 w 3881519"/>
                <a:gd name="connsiteY12" fmla="*/ 459935 h 1636304"/>
                <a:gd name="connsiteX13" fmla="*/ 2636846 w 3881519"/>
                <a:gd name="connsiteY13" fmla="*/ 1530685 h 1636304"/>
                <a:gd name="connsiteX14" fmla="*/ 2571383 w 3881519"/>
                <a:gd name="connsiteY14" fmla="*/ 1568040 h 1636304"/>
                <a:gd name="connsiteX15" fmla="*/ 0 w 3881519"/>
                <a:gd name="connsiteY15" fmla="*/ 1636304 h 1636304"/>
                <a:gd name="connsiteX16" fmla="*/ 53051 w 3881519"/>
                <a:gd name="connsiteY16" fmla="*/ 1510369 h 1636304"/>
                <a:gd name="connsiteX17" fmla="*/ 601079 w 3881519"/>
                <a:gd name="connsiteY17" fmla="*/ 220601 h 1636304"/>
                <a:gd name="connsiteX18" fmla="*/ 674693 w 3881519"/>
                <a:gd name="connsiteY18" fmla="*/ 165238 h 1636304"/>
                <a:gd name="connsiteX19" fmla="*/ 3220040 w 3881519"/>
                <a:gd name="connsiteY19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160783 w 3881519"/>
                <a:gd name="connsiteY9" fmla="*/ 409560 h 1636304"/>
                <a:gd name="connsiteX10" fmla="*/ 3147398 w 3881519"/>
                <a:gd name="connsiteY10" fmla="*/ 390823 h 1636304"/>
                <a:gd name="connsiteX11" fmla="*/ 3117345 w 3881519"/>
                <a:gd name="connsiteY11" fmla="*/ 459935 h 1636304"/>
                <a:gd name="connsiteX12" fmla="*/ 2636846 w 3881519"/>
                <a:gd name="connsiteY12" fmla="*/ 1530685 h 1636304"/>
                <a:gd name="connsiteX13" fmla="*/ 2571383 w 3881519"/>
                <a:gd name="connsiteY13" fmla="*/ 1568040 h 1636304"/>
                <a:gd name="connsiteX14" fmla="*/ 0 w 3881519"/>
                <a:gd name="connsiteY14" fmla="*/ 1636304 h 1636304"/>
                <a:gd name="connsiteX15" fmla="*/ 53051 w 3881519"/>
                <a:gd name="connsiteY15" fmla="*/ 1510369 h 1636304"/>
                <a:gd name="connsiteX16" fmla="*/ 601079 w 3881519"/>
                <a:gd name="connsiteY16" fmla="*/ 220601 h 1636304"/>
                <a:gd name="connsiteX17" fmla="*/ 674693 w 3881519"/>
                <a:gd name="connsiteY17" fmla="*/ 165238 h 1636304"/>
                <a:gd name="connsiteX18" fmla="*/ 3220040 w 3881519"/>
                <a:gd name="connsiteY18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160783 w 3881519"/>
                <a:gd name="connsiteY8" fmla="*/ 409560 h 1636304"/>
                <a:gd name="connsiteX9" fmla="*/ 3147398 w 3881519"/>
                <a:gd name="connsiteY9" fmla="*/ 390823 h 1636304"/>
                <a:gd name="connsiteX10" fmla="*/ 3117345 w 3881519"/>
                <a:gd name="connsiteY10" fmla="*/ 459935 h 1636304"/>
                <a:gd name="connsiteX11" fmla="*/ 2636846 w 3881519"/>
                <a:gd name="connsiteY11" fmla="*/ 1530685 h 1636304"/>
                <a:gd name="connsiteX12" fmla="*/ 2571383 w 3881519"/>
                <a:gd name="connsiteY12" fmla="*/ 1568040 h 1636304"/>
                <a:gd name="connsiteX13" fmla="*/ 0 w 3881519"/>
                <a:gd name="connsiteY13" fmla="*/ 1636304 h 1636304"/>
                <a:gd name="connsiteX14" fmla="*/ 53051 w 3881519"/>
                <a:gd name="connsiteY14" fmla="*/ 1510369 h 1636304"/>
                <a:gd name="connsiteX15" fmla="*/ 601079 w 3881519"/>
                <a:gd name="connsiteY15" fmla="*/ 220601 h 1636304"/>
                <a:gd name="connsiteX16" fmla="*/ 674693 w 3881519"/>
                <a:gd name="connsiteY16" fmla="*/ 165238 h 1636304"/>
                <a:gd name="connsiteX17" fmla="*/ 3220040 w 3881519"/>
                <a:gd name="connsiteY17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160783 w 3881519"/>
                <a:gd name="connsiteY7" fmla="*/ 409560 h 1636304"/>
                <a:gd name="connsiteX8" fmla="*/ 3147398 w 3881519"/>
                <a:gd name="connsiteY8" fmla="*/ 390823 h 1636304"/>
                <a:gd name="connsiteX9" fmla="*/ 3117345 w 3881519"/>
                <a:gd name="connsiteY9" fmla="*/ 459935 h 1636304"/>
                <a:gd name="connsiteX10" fmla="*/ 2636846 w 3881519"/>
                <a:gd name="connsiteY10" fmla="*/ 1530685 h 1636304"/>
                <a:gd name="connsiteX11" fmla="*/ 2571383 w 3881519"/>
                <a:gd name="connsiteY11" fmla="*/ 1568040 h 1636304"/>
                <a:gd name="connsiteX12" fmla="*/ 0 w 3881519"/>
                <a:gd name="connsiteY12" fmla="*/ 1636304 h 1636304"/>
                <a:gd name="connsiteX13" fmla="*/ 53051 w 3881519"/>
                <a:gd name="connsiteY13" fmla="*/ 1510369 h 1636304"/>
                <a:gd name="connsiteX14" fmla="*/ 601079 w 3881519"/>
                <a:gd name="connsiteY14" fmla="*/ 220601 h 1636304"/>
                <a:gd name="connsiteX15" fmla="*/ 674693 w 3881519"/>
                <a:gd name="connsiteY15" fmla="*/ 165238 h 1636304"/>
                <a:gd name="connsiteX16" fmla="*/ 3220040 w 3881519"/>
                <a:gd name="connsiteY16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3117345 w 3881519"/>
                <a:gd name="connsiteY8" fmla="*/ 459935 h 1636304"/>
                <a:gd name="connsiteX9" fmla="*/ 2636846 w 3881519"/>
                <a:gd name="connsiteY9" fmla="*/ 1530685 h 1636304"/>
                <a:gd name="connsiteX10" fmla="*/ 2571383 w 3881519"/>
                <a:gd name="connsiteY10" fmla="*/ 1568040 h 1636304"/>
                <a:gd name="connsiteX11" fmla="*/ 0 w 3881519"/>
                <a:gd name="connsiteY11" fmla="*/ 1636304 h 1636304"/>
                <a:gd name="connsiteX12" fmla="*/ 53051 w 3881519"/>
                <a:gd name="connsiteY12" fmla="*/ 1510369 h 1636304"/>
                <a:gd name="connsiteX13" fmla="*/ 601079 w 3881519"/>
                <a:gd name="connsiteY13" fmla="*/ 220601 h 1636304"/>
                <a:gd name="connsiteX14" fmla="*/ 674693 w 3881519"/>
                <a:gd name="connsiteY14" fmla="*/ 165238 h 1636304"/>
                <a:gd name="connsiteX15" fmla="*/ 3220040 w 3881519"/>
                <a:gd name="connsiteY15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1519" h="1636304">
                  <a:moveTo>
                    <a:pt x="3220040" y="242"/>
                  </a:moveTo>
                  <a:cubicBezTo>
                    <a:pt x="3241211" y="-1948"/>
                    <a:pt x="3245956" y="11072"/>
                    <a:pt x="3252284" y="25673"/>
                  </a:cubicBezTo>
                  <a:lnTo>
                    <a:pt x="3875631" y="1468387"/>
                  </a:lnTo>
                  <a:cubicBezTo>
                    <a:pt x="3886095" y="1492357"/>
                    <a:pt x="3884269" y="1499902"/>
                    <a:pt x="3856529" y="1500266"/>
                  </a:cubicBezTo>
                  <a:cubicBezTo>
                    <a:pt x="3780237" y="1501362"/>
                    <a:pt x="3703823" y="1504646"/>
                    <a:pt x="3627533" y="1507080"/>
                  </a:cubicBezTo>
                  <a:cubicBezTo>
                    <a:pt x="3616218" y="1497955"/>
                    <a:pt x="3617434" y="1484814"/>
                    <a:pt x="3618042" y="1472768"/>
                  </a:cubicBezTo>
                  <a:cubicBezTo>
                    <a:pt x="3540250" y="1289848"/>
                    <a:pt x="3239224" y="589884"/>
                    <a:pt x="3160783" y="409560"/>
                  </a:cubicBezTo>
                  <a:cubicBezTo>
                    <a:pt x="3157863" y="403233"/>
                    <a:pt x="3157132" y="395324"/>
                    <a:pt x="3147398" y="390823"/>
                  </a:cubicBezTo>
                  <a:cubicBezTo>
                    <a:pt x="3060075" y="577677"/>
                    <a:pt x="2768869" y="1308073"/>
                    <a:pt x="2636846" y="1530685"/>
                  </a:cubicBezTo>
                  <a:cubicBezTo>
                    <a:pt x="2621874" y="1555930"/>
                    <a:pt x="2601194" y="1566944"/>
                    <a:pt x="2571383" y="1568040"/>
                  </a:cubicBezTo>
                  <a:lnTo>
                    <a:pt x="0" y="1636304"/>
                  </a:lnTo>
                  <a:cubicBezTo>
                    <a:pt x="16548" y="1597003"/>
                    <a:pt x="34677" y="1553565"/>
                    <a:pt x="53051" y="1510369"/>
                  </a:cubicBezTo>
                  <a:lnTo>
                    <a:pt x="601079" y="220601"/>
                  </a:lnTo>
                  <a:cubicBezTo>
                    <a:pt x="616045" y="185314"/>
                    <a:pt x="631133" y="167063"/>
                    <a:pt x="674693" y="165238"/>
                  </a:cubicBezTo>
                  <a:lnTo>
                    <a:pt x="3220040" y="24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505">
              <a:extLst>
                <a:ext uri="{FF2B5EF4-FFF2-40B4-BE49-F238E27FC236}">
                  <a16:creationId xmlns:a16="http://schemas.microsoft.com/office/drawing/2014/main" id="{A610F66A-7FC5-4AA3-B691-CF8923DD3F16}"/>
                </a:ext>
              </a:extLst>
            </p:cNvPr>
            <p:cNvSpPr/>
            <p:nvPr/>
          </p:nvSpPr>
          <p:spPr>
            <a:xfrm>
              <a:off x="1645050" y="2766412"/>
              <a:ext cx="3341001" cy="2152282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519017 w 1265371"/>
                <a:gd name="connsiteY22" fmla="*/ 306515 h 1058050"/>
                <a:gd name="connsiteX23" fmla="*/ 395573 w 1265371"/>
                <a:gd name="connsiteY23" fmla="*/ 310039 h 1058050"/>
                <a:gd name="connsiteX24" fmla="*/ 209169 w 1265371"/>
                <a:gd name="connsiteY24" fmla="*/ 315944 h 1058050"/>
                <a:gd name="connsiteX25" fmla="*/ 173927 w 1265371"/>
                <a:gd name="connsiteY25" fmla="*/ 353282 h 1058050"/>
                <a:gd name="connsiteX26" fmla="*/ 189166 w 1265371"/>
                <a:gd name="connsiteY26" fmla="*/ 740378 h 1058050"/>
                <a:gd name="connsiteX27" fmla="*/ 198120 w 1265371"/>
                <a:gd name="connsiteY27" fmla="*/ 977456 h 1058050"/>
                <a:gd name="connsiteX28" fmla="*/ 199834 w 1265371"/>
                <a:gd name="connsiteY28" fmla="*/ 996696 h 1058050"/>
                <a:gd name="connsiteX29" fmla="*/ 227076 w 1265371"/>
                <a:gd name="connsiteY29" fmla="*/ 1019937 h 1058050"/>
                <a:gd name="connsiteX30" fmla="*/ 275558 w 1265371"/>
                <a:gd name="connsiteY30" fmla="*/ 1020032 h 1058050"/>
                <a:gd name="connsiteX31" fmla="*/ 304990 w 1265371"/>
                <a:gd name="connsiteY31" fmla="*/ 1028224 h 1058050"/>
                <a:gd name="connsiteX32" fmla="*/ 374999 w 1265371"/>
                <a:gd name="connsiteY32" fmla="*/ 1028224 h 1058050"/>
                <a:gd name="connsiteX33" fmla="*/ 360521 w 1265371"/>
                <a:gd name="connsiteY33" fmla="*/ 1038034 h 1058050"/>
                <a:gd name="connsiteX34" fmla="*/ 280797 w 1265371"/>
                <a:gd name="connsiteY34" fmla="*/ 1038606 h 1058050"/>
                <a:gd name="connsiteX35" fmla="*/ 96774 w 1265371"/>
                <a:gd name="connsiteY35" fmla="*/ 1050798 h 1058050"/>
                <a:gd name="connsiteX36" fmla="*/ 24003 w 1265371"/>
                <a:gd name="connsiteY36" fmla="*/ 1058037 h 1058050"/>
                <a:gd name="connsiteX37" fmla="*/ 0 w 1265371"/>
                <a:gd name="connsiteY37" fmla="*/ 1049750 h 1058050"/>
                <a:gd name="connsiteX38" fmla="*/ 11525 w 1265371"/>
                <a:gd name="connsiteY38" fmla="*/ 824770 h 1058050"/>
                <a:gd name="connsiteX39" fmla="*/ 34576 w 1265371"/>
                <a:gd name="connsiteY39" fmla="*/ 396431 h 1058050"/>
                <a:gd name="connsiteX40" fmla="*/ 43720 w 1265371"/>
                <a:gd name="connsiteY40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395573 w 1265371"/>
                <a:gd name="connsiteY22" fmla="*/ 310039 h 1058050"/>
                <a:gd name="connsiteX23" fmla="*/ 209169 w 1265371"/>
                <a:gd name="connsiteY23" fmla="*/ 315944 h 1058050"/>
                <a:gd name="connsiteX24" fmla="*/ 173927 w 1265371"/>
                <a:gd name="connsiteY24" fmla="*/ 353282 h 1058050"/>
                <a:gd name="connsiteX25" fmla="*/ 189166 w 1265371"/>
                <a:gd name="connsiteY25" fmla="*/ 740378 h 1058050"/>
                <a:gd name="connsiteX26" fmla="*/ 198120 w 1265371"/>
                <a:gd name="connsiteY26" fmla="*/ 977456 h 1058050"/>
                <a:gd name="connsiteX27" fmla="*/ 199834 w 1265371"/>
                <a:gd name="connsiteY27" fmla="*/ 996696 h 1058050"/>
                <a:gd name="connsiteX28" fmla="*/ 227076 w 1265371"/>
                <a:gd name="connsiteY28" fmla="*/ 1019937 h 1058050"/>
                <a:gd name="connsiteX29" fmla="*/ 275558 w 1265371"/>
                <a:gd name="connsiteY29" fmla="*/ 1020032 h 1058050"/>
                <a:gd name="connsiteX30" fmla="*/ 304990 w 1265371"/>
                <a:gd name="connsiteY30" fmla="*/ 1028224 h 1058050"/>
                <a:gd name="connsiteX31" fmla="*/ 374999 w 1265371"/>
                <a:gd name="connsiteY31" fmla="*/ 1028224 h 1058050"/>
                <a:gd name="connsiteX32" fmla="*/ 360521 w 1265371"/>
                <a:gd name="connsiteY32" fmla="*/ 1038034 h 1058050"/>
                <a:gd name="connsiteX33" fmla="*/ 280797 w 1265371"/>
                <a:gd name="connsiteY33" fmla="*/ 1038606 h 1058050"/>
                <a:gd name="connsiteX34" fmla="*/ 96774 w 1265371"/>
                <a:gd name="connsiteY34" fmla="*/ 1050798 h 1058050"/>
                <a:gd name="connsiteX35" fmla="*/ 24003 w 1265371"/>
                <a:gd name="connsiteY35" fmla="*/ 1058037 h 1058050"/>
                <a:gd name="connsiteX36" fmla="*/ 0 w 1265371"/>
                <a:gd name="connsiteY36" fmla="*/ 1049750 h 1058050"/>
                <a:gd name="connsiteX37" fmla="*/ 11525 w 1265371"/>
                <a:gd name="connsiteY37" fmla="*/ 824770 h 1058050"/>
                <a:gd name="connsiteX38" fmla="*/ 34576 w 1265371"/>
                <a:gd name="connsiteY38" fmla="*/ 396431 h 1058050"/>
                <a:gd name="connsiteX39" fmla="*/ 43720 w 1265371"/>
                <a:gd name="connsiteY39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209169 w 1265371"/>
                <a:gd name="connsiteY22" fmla="*/ 315944 h 1058050"/>
                <a:gd name="connsiteX23" fmla="*/ 173927 w 1265371"/>
                <a:gd name="connsiteY23" fmla="*/ 353282 h 1058050"/>
                <a:gd name="connsiteX24" fmla="*/ 189166 w 1265371"/>
                <a:gd name="connsiteY24" fmla="*/ 740378 h 1058050"/>
                <a:gd name="connsiteX25" fmla="*/ 198120 w 1265371"/>
                <a:gd name="connsiteY25" fmla="*/ 977456 h 1058050"/>
                <a:gd name="connsiteX26" fmla="*/ 199834 w 1265371"/>
                <a:gd name="connsiteY26" fmla="*/ 996696 h 1058050"/>
                <a:gd name="connsiteX27" fmla="*/ 227076 w 1265371"/>
                <a:gd name="connsiteY27" fmla="*/ 1019937 h 1058050"/>
                <a:gd name="connsiteX28" fmla="*/ 275558 w 1265371"/>
                <a:gd name="connsiteY28" fmla="*/ 1020032 h 1058050"/>
                <a:gd name="connsiteX29" fmla="*/ 304990 w 1265371"/>
                <a:gd name="connsiteY29" fmla="*/ 1028224 h 1058050"/>
                <a:gd name="connsiteX30" fmla="*/ 374999 w 1265371"/>
                <a:gd name="connsiteY30" fmla="*/ 1028224 h 1058050"/>
                <a:gd name="connsiteX31" fmla="*/ 360521 w 1265371"/>
                <a:gd name="connsiteY31" fmla="*/ 1038034 h 1058050"/>
                <a:gd name="connsiteX32" fmla="*/ 280797 w 1265371"/>
                <a:gd name="connsiteY32" fmla="*/ 1038606 h 1058050"/>
                <a:gd name="connsiteX33" fmla="*/ 96774 w 1265371"/>
                <a:gd name="connsiteY33" fmla="*/ 1050798 h 1058050"/>
                <a:gd name="connsiteX34" fmla="*/ 24003 w 1265371"/>
                <a:gd name="connsiteY34" fmla="*/ 1058037 h 1058050"/>
                <a:gd name="connsiteX35" fmla="*/ 0 w 1265371"/>
                <a:gd name="connsiteY35" fmla="*/ 1049750 h 1058050"/>
                <a:gd name="connsiteX36" fmla="*/ 11525 w 1265371"/>
                <a:gd name="connsiteY36" fmla="*/ 824770 h 1058050"/>
                <a:gd name="connsiteX37" fmla="*/ 34576 w 1265371"/>
                <a:gd name="connsiteY37" fmla="*/ 396431 h 1058050"/>
                <a:gd name="connsiteX38" fmla="*/ 43720 w 1265371"/>
                <a:gd name="connsiteY38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209169 w 1265371"/>
                <a:gd name="connsiteY21" fmla="*/ 315944 h 1058050"/>
                <a:gd name="connsiteX22" fmla="*/ 173927 w 1265371"/>
                <a:gd name="connsiteY22" fmla="*/ 353282 h 1058050"/>
                <a:gd name="connsiteX23" fmla="*/ 189166 w 1265371"/>
                <a:gd name="connsiteY23" fmla="*/ 740378 h 1058050"/>
                <a:gd name="connsiteX24" fmla="*/ 198120 w 1265371"/>
                <a:gd name="connsiteY24" fmla="*/ 977456 h 1058050"/>
                <a:gd name="connsiteX25" fmla="*/ 199834 w 1265371"/>
                <a:gd name="connsiteY25" fmla="*/ 996696 h 1058050"/>
                <a:gd name="connsiteX26" fmla="*/ 227076 w 1265371"/>
                <a:gd name="connsiteY26" fmla="*/ 1019937 h 1058050"/>
                <a:gd name="connsiteX27" fmla="*/ 275558 w 1265371"/>
                <a:gd name="connsiteY27" fmla="*/ 1020032 h 1058050"/>
                <a:gd name="connsiteX28" fmla="*/ 304990 w 1265371"/>
                <a:gd name="connsiteY28" fmla="*/ 1028224 h 1058050"/>
                <a:gd name="connsiteX29" fmla="*/ 374999 w 1265371"/>
                <a:gd name="connsiteY29" fmla="*/ 1028224 h 1058050"/>
                <a:gd name="connsiteX30" fmla="*/ 360521 w 1265371"/>
                <a:gd name="connsiteY30" fmla="*/ 1038034 h 1058050"/>
                <a:gd name="connsiteX31" fmla="*/ 280797 w 1265371"/>
                <a:gd name="connsiteY31" fmla="*/ 1038606 h 1058050"/>
                <a:gd name="connsiteX32" fmla="*/ 96774 w 1265371"/>
                <a:gd name="connsiteY32" fmla="*/ 1050798 h 1058050"/>
                <a:gd name="connsiteX33" fmla="*/ 24003 w 1265371"/>
                <a:gd name="connsiteY33" fmla="*/ 1058037 h 1058050"/>
                <a:gd name="connsiteX34" fmla="*/ 0 w 1265371"/>
                <a:gd name="connsiteY34" fmla="*/ 1049750 h 1058050"/>
                <a:gd name="connsiteX35" fmla="*/ 11525 w 1265371"/>
                <a:gd name="connsiteY35" fmla="*/ 824770 h 1058050"/>
                <a:gd name="connsiteX36" fmla="*/ 34576 w 1265371"/>
                <a:gd name="connsiteY36" fmla="*/ 396431 h 1058050"/>
                <a:gd name="connsiteX37" fmla="*/ 43720 w 1265371"/>
                <a:gd name="connsiteY37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73927 w 1265371"/>
                <a:gd name="connsiteY21" fmla="*/ 353282 h 1058050"/>
                <a:gd name="connsiteX22" fmla="*/ 189166 w 1265371"/>
                <a:gd name="connsiteY22" fmla="*/ 740378 h 1058050"/>
                <a:gd name="connsiteX23" fmla="*/ 198120 w 1265371"/>
                <a:gd name="connsiteY23" fmla="*/ 977456 h 1058050"/>
                <a:gd name="connsiteX24" fmla="*/ 199834 w 1265371"/>
                <a:gd name="connsiteY24" fmla="*/ 996696 h 1058050"/>
                <a:gd name="connsiteX25" fmla="*/ 227076 w 1265371"/>
                <a:gd name="connsiteY25" fmla="*/ 1019937 h 1058050"/>
                <a:gd name="connsiteX26" fmla="*/ 275558 w 1265371"/>
                <a:gd name="connsiteY26" fmla="*/ 1020032 h 1058050"/>
                <a:gd name="connsiteX27" fmla="*/ 304990 w 1265371"/>
                <a:gd name="connsiteY27" fmla="*/ 1028224 h 1058050"/>
                <a:gd name="connsiteX28" fmla="*/ 374999 w 1265371"/>
                <a:gd name="connsiteY28" fmla="*/ 1028224 h 1058050"/>
                <a:gd name="connsiteX29" fmla="*/ 360521 w 1265371"/>
                <a:gd name="connsiteY29" fmla="*/ 1038034 h 1058050"/>
                <a:gd name="connsiteX30" fmla="*/ 280797 w 1265371"/>
                <a:gd name="connsiteY30" fmla="*/ 1038606 h 1058050"/>
                <a:gd name="connsiteX31" fmla="*/ 96774 w 1265371"/>
                <a:gd name="connsiteY31" fmla="*/ 1050798 h 1058050"/>
                <a:gd name="connsiteX32" fmla="*/ 24003 w 1265371"/>
                <a:gd name="connsiteY32" fmla="*/ 1058037 h 1058050"/>
                <a:gd name="connsiteX33" fmla="*/ 0 w 1265371"/>
                <a:gd name="connsiteY33" fmla="*/ 1049750 h 1058050"/>
                <a:gd name="connsiteX34" fmla="*/ 11525 w 1265371"/>
                <a:gd name="connsiteY34" fmla="*/ 824770 h 1058050"/>
                <a:gd name="connsiteX35" fmla="*/ 34576 w 1265371"/>
                <a:gd name="connsiteY35" fmla="*/ 396431 h 1058050"/>
                <a:gd name="connsiteX36" fmla="*/ 43720 w 1265371"/>
                <a:gd name="connsiteY36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89166 w 1265371"/>
                <a:gd name="connsiteY21" fmla="*/ 740378 h 1058050"/>
                <a:gd name="connsiteX22" fmla="*/ 198120 w 1265371"/>
                <a:gd name="connsiteY22" fmla="*/ 977456 h 1058050"/>
                <a:gd name="connsiteX23" fmla="*/ 199834 w 1265371"/>
                <a:gd name="connsiteY23" fmla="*/ 996696 h 1058050"/>
                <a:gd name="connsiteX24" fmla="*/ 227076 w 1265371"/>
                <a:gd name="connsiteY24" fmla="*/ 1019937 h 1058050"/>
                <a:gd name="connsiteX25" fmla="*/ 275558 w 1265371"/>
                <a:gd name="connsiteY25" fmla="*/ 1020032 h 1058050"/>
                <a:gd name="connsiteX26" fmla="*/ 304990 w 1265371"/>
                <a:gd name="connsiteY26" fmla="*/ 1028224 h 1058050"/>
                <a:gd name="connsiteX27" fmla="*/ 374999 w 1265371"/>
                <a:gd name="connsiteY27" fmla="*/ 1028224 h 1058050"/>
                <a:gd name="connsiteX28" fmla="*/ 360521 w 1265371"/>
                <a:gd name="connsiteY28" fmla="*/ 1038034 h 1058050"/>
                <a:gd name="connsiteX29" fmla="*/ 280797 w 1265371"/>
                <a:gd name="connsiteY29" fmla="*/ 1038606 h 1058050"/>
                <a:gd name="connsiteX30" fmla="*/ 96774 w 1265371"/>
                <a:gd name="connsiteY30" fmla="*/ 1050798 h 1058050"/>
                <a:gd name="connsiteX31" fmla="*/ 24003 w 1265371"/>
                <a:gd name="connsiteY31" fmla="*/ 1058037 h 1058050"/>
                <a:gd name="connsiteX32" fmla="*/ 0 w 1265371"/>
                <a:gd name="connsiteY32" fmla="*/ 1049750 h 1058050"/>
                <a:gd name="connsiteX33" fmla="*/ 11525 w 1265371"/>
                <a:gd name="connsiteY33" fmla="*/ 824770 h 1058050"/>
                <a:gd name="connsiteX34" fmla="*/ 34576 w 1265371"/>
                <a:gd name="connsiteY34" fmla="*/ 396431 h 1058050"/>
                <a:gd name="connsiteX35" fmla="*/ 43720 w 1265371"/>
                <a:gd name="connsiteY35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98120 w 1265371"/>
                <a:gd name="connsiteY21" fmla="*/ 977456 h 1058050"/>
                <a:gd name="connsiteX22" fmla="*/ 199834 w 1265371"/>
                <a:gd name="connsiteY22" fmla="*/ 996696 h 1058050"/>
                <a:gd name="connsiteX23" fmla="*/ 227076 w 1265371"/>
                <a:gd name="connsiteY23" fmla="*/ 1019937 h 1058050"/>
                <a:gd name="connsiteX24" fmla="*/ 275558 w 1265371"/>
                <a:gd name="connsiteY24" fmla="*/ 1020032 h 1058050"/>
                <a:gd name="connsiteX25" fmla="*/ 304990 w 1265371"/>
                <a:gd name="connsiteY25" fmla="*/ 1028224 h 1058050"/>
                <a:gd name="connsiteX26" fmla="*/ 374999 w 1265371"/>
                <a:gd name="connsiteY26" fmla="*/ 1028224 h 1058050"/>
                <a:gd name="connsiteX27" fmla="*/ 360521 w 1265371"/>
                <a:gd name="connsiteY27" fmla="*/ 1038034 h 1058050"/>
                <a:gd name="connsiteX28" fmla="*/ 280797 w 1265371"/>
                <a:gd name="connsiteY28" fmla="*/ 1038606 h 1058050"/>
                <a:gd name="connsiteX29" fmla="*/ 96774 w 1265371"/>
                <a:gd name="connsiteY29" fmla="*/ 1050798 h 1058050"/>
                <a:gd name="connsiteX30" fmla="*/ 24003 w 1265371"/>
                <a:gd name="connsiteY30" fmla="*/ 1058037 h 1058050"/>
                <a:gd name="connsiteX31" fmla="*/ 0 w 1265371"/>
                <a:gd name="connsiteY31" fmla="*/ 1049750 h 1058050"/>
                <a:gd name="connsiteX32" fmla="*/ 11525 w 1265371"/>
                <a:gd name="connsiteY32" fmla="*/ 824770 h 1058050"/>
                <a:gd name="connsiteX33" fmla="*/ 34576 w 1265371"/>
                <a:gd name="connsiteY33" fmla="*/ 396431 h 1058050"/>
                <a:gd name="connsiteX34" fmla="*/ 43720 w 1265371"/>
                <a:gd name="connsiteY34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198120 w 1265371"/>
                <a:gd name="connsiteY20" fmla="*/ 977456 h 1058050"/>
                <a:gd name="connsiteX21" fmla="*/ 199834 w 1265371"/>
                <a:gd name="connsiteY21" fmla="*/ 996696 h 1058050"/>
                <a:gd name="connsiteX22" fmla="*/ 227076 w 1265371"/>
                <a:gd name="connsiteY22" fmla="*/ 1019937 h 1058050"/>
                <a:gd name="connsiteX23" fmla="*/ 275558 w 1265371"/>
                <a:gd name="connsiteY23" fmla="*/ 1020032 h 1058050"/>
                <a:gd name="connsiteX24" fmla="*/ 304990 w 1265371"/>
                <a:gd name="connsiteY24" fmla="*/ 1028224 h 1058050"/>
                <a:gd name="connsiteX25" fmla="*/ 374999 w 1265371"/>
                <a:gd name="connsiteY25" fmla="*/ 1028224 h 1058050"/>
                <a:gd name="connsiteX26" fmla="*/ 360521 w 1265371"/>
                <a:gd name="connsiteY26" fmla="*/ 1038034 h 1058050"/>
                <a:gd name="connsiteX27" fmla="*/ 280797 w 1265371"/>
                <a:gd name="connsiteY27" fmla="*/ 1038606 h 1058050"/>
                <a:gd name="connsiteX28" fmla="*/ 96774 w 1265371"/>
                <a:gd name="connsiteY28" fmla="*/ 1050798 h 1058050"/>
                <a:gd name="connsiteX29" fmla="*/ 24003 w 1265371"/>
                <a:gd name="connsiteY29" fmla="*/ 1058037 h 1058050"/>
                <a:gd name="connsiteX30" fmla="*/ 0 w 1265371"/>
                <a:gd name="connsiteY30" fmla="*/ 1049750 h 1058050"/>
                <a:gd name="connsiteX31" fmla="*/ 11525 w 1265371"/>
                <a:gd name="connsiteY31" fmla="*/ 824770 h 1058050"/>
                <a:gd name="connsiteX32" fmla="*/ 34576 w 1265371"/>
                <a:gd name="connsiteY32" fmla="*/ 396431 h 1058050"/>
                <a:gd name="connsiteX33" fmla="*/ 43720 w 1265371"/>
                <a:gd name="connsiteY33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198120 w 1265371"/>
                <a:gd name="connsiteY19" fmla="*/ 977456 h 1058050"/>
                <a:gd name="connsiteX20" fmla="*/ 199834 w 1265371"/>
                <a:gd name="connsiteY20" fmla="*/ 996696 h 1058050"/>
                <a:gd name="connsiteX21" fmla="*/ 227076 w 1265371"/>
                <a:gd name="connsiteY21" fmla="*/ 1019937 h 1058050"/>
                <a:gd name="connsiteX22" fmla="*/ 275558 w 1265371"/>
                <a:gd name="connsiteY22" fmla="*/ 1020032 h 1058050"/>
                <a:gd name="connsiteX23" fmla="*/ 304990 w 1265371"/>
                <a:gd name="connsiteY23" fmla="*/ 1028224 h 1058050"/>
                <a:gd name="connsiteX24" fmla="*/ 374999 w 1265371"/>
                <a:gd name="connsiteY24" fmla="*/ 1028224 h 1058050"/>
                <a:gd name="connsiteX25" fmla="*/ 360521 w 1265371"/>
                <a:gd name="connsiteY25" fmla="*/ 1038034 h 1058050"/>
                <a:gd name="connsiteX26" fmla="*/ 280797 w 1265371"/>
                <a:gd name="connsiteY26" fmla="*/ 1038606 h 1058050"/>
                <a:gd name="connsiteX27" fmla="*/ 96774 w 1265371"/>
                <a:gd name="connsiteY27" fmla="*/ 1050798 h 1058050"/>
                <a:gd name="connsiteX28" fmla="*/ 24003 w 1265371"/>
                <a:gd name="connsiteY28" fmla="*/ 1058037 h 1058050"/>
                <a:gd name="connsiteX29" fmla="*/ 0 w 1265371"/>
                <a:gd name="connsiteY29" fmla="*/ 1049750 h 1058050"/>
                <a:gd name="connsiteX30" fmla="*/ 11525 w 1265371"/>
                <a:gd name="connsiteY30" fmla="*/ 824770 h 1058050"/>
                <a:gd name="connsiteX31" fmla="*/ 34576 w 1265371"/>
                <a:gd name="connsiteY31" fmla="*/ 396431 h 1058050"/>
                <a:gd name="connsiteX32" fmla="*/ 43720 w 1265371"/>
                <a:gd name="connsiteY32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198120 w 1265371"/>
                <a:gd name="connsiteY18" fmla="*/ 977456 h 1058050"/>
                <a:gd name="connsiteX19" fmla="*/ 199834 w 1265371"/>
                <a:gd name="connsiteY19" fmla="*/ 996696 h 1058050"/>
                <a:gd name="connsiteX20" fmla="*/ 227076 w 1265371"/>
                <a:gd name="connsiteY20" fmla="*/ 1019937 h 1058050"/>
                <a:gd name="connsiteX21" fmla="*/ 275558 w 1265371"/>
                <a:gd name="connsiteY21" fmla="*/ 1020032 h 1058050"/>
                <a:gd name="connsiteX22" fmla="*/ 304990 w 1265371"/>
                <a:gd name="connsiteY22" fmla="*/ 1028224 h 1058050"/>
                <a:gd name="connsiteX23" fmla="*/ 374999 w 1265371"/>
                <a:gd name="connsiteY23" fmla="*/ 1028224 h 1058050"/>
                <a:gd name="connsiteX24" fmla="*/ 360521 w 1265371"/>
                <a:gd name="connsiteY24" fmla="*/ 1038034 h 1058050"/>
                <a:gd name="connsiteX25" fmla="*/ 280797 w 1265371"/>
                <a:gd name="connsiteY25" fmla="*/ 1038606 h 1058050"/>
                <a:gd name="connsiteX26" fmla="*/ 96774 w 1265371"/>
                <a:gd name="connsiteY26" fmla="*/ 1050798 h 1058050"/>
                <a:gd name="connsiteX27" fmla="*/ 24003 w 1265371"/>
                <a:gd name="connsiteY27" fmla="*/ 1058037 h 1058050"/>
                <a:gd name="connsiteX28" fmla="*/ 0 w 1265371"/>
                <a:gd name="connsiteY28" fmla="*/ 1049750 h 1058050"/>
                <a:gd name="connsiteX29" fmla="*/ 11525 w 1265371"/>
                <a:gd name="connsiteY29" fmla="*/ 824770 h 1058050"/>
                <a:gd name="connsiteX30" fmla="*/ 34576 w 1265371"/>
                <a:gd name="connsiteY30" fmla="*/ 396431 h 1058050"/>
                <a:gd name="connsiteX31" fmla="*/ 43720 w 1265371"/>
                <a:gd name="connsiteY3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360521 w 1265371"/>
                <a:gd name="connsiteY23" fmla="*/ 1038034 h 1058050"/>
                <a:gd name="connsiteX24" fmla="*/ 280797 w 1265371"/>
                <a:gd name="connsiteY24" fmla="*/ 1038606 h 1058050"/>
                <a:gd name="connsiteX25" fmla="*/ 96774 w 1265371"/>
                <a:gd name="connsiteY25" fmla="*/ 1050798 h 1058050"/>
                <a:gd name="connsiteX26" fmla="*/ 24003 w 1265371"/>
                <a:gd name="connsiteY26" fmla="*/ 1058037 h 1058050"/>
                <a:gd name="connsiteX27" fmla="*/ 0 w 1265371"/>
                <a:gd name="connsiteY27" fmla="*/ 1049750 h 1058050"/>
                <a:gd name="connsiteX28" fmla="*/ 11525 w 1265371"/>
                <a:gd name="connsiteY28" fmla="*/ 824770 h 1058050"/>
                <a:gd name="connsiteX29" fmla="*/ 34576 w 1265371"/>
                <a:gd name="connsiteY29" fmla="*/ 396431 h 1058050"/>
                <a:gd name="connsiteX30" fmla="*/ 43720 w 1265371"/>
                <a:gd name="connsiteY30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280797 w 1265371"/>
                <a:gd name="connsiteY23" fmla="*/ 1038606 h 1058050"/>
                <a:gd name="connsiteX24" fmla="*/ 96774 w 1265371"/>
                <a:gd name="connsiteY24" fmla="*/ 1050798 h 1058050"/>
                <a:gd name="connsiteX25" fmla="*/ 24003 w 1265371"/>
                <a:gd name="connsiteY25" fmla="*/ 1058037 h 1058050"/>
                <a:gd name="connsiteX26" fmla="*/ 0 w 1265371"/>
                <a:gd name="connsiteY26" fmla="*/ 1049750 h 1058050"/>
                <a:gd name="connsiteX27" fmla="*/ 11525 w 1265371"/>
                <a:gd name="connsiteY27" fmla="*/ 824770 h 1058050"/>
                <a:gd name="connsiteX28" fmla="*/ 34576 w 1265371"/>
                <a:gd name="connsiteY28" fmla="*/ 396431 h 1058050"/>
                <a:gd name="connsiteX29" fmla="*/ 43720 w 1265371"/>
                <a:gd name="connsiteY29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96774 w 1265371"/>
                <a:gd name="connsiteY23" fmla="*/ 1050798 h 1058050"/>
                <a:gd name="connsiteX24" fmla="*/ 24003 w 1265371"/>
                <a:gd name="connsiteY24" fmla="*/ 1058037 h 1058050"/>
                <a:gd name="connsiteX25" fmla="*/ 0 w 1265371"/>
                <a:gd name="connsiteY25" fmla="*/ 1049750 h 1058050"/>
                <a:gd name="connsiteX26" fmla="*/ 11525 w 1265371"/>
                <a:gd name="connsiteY26" fmla="*/ 824770 h 1058050"/>
                <a:gd name="connsiteX27" fmla="*/ 34576 w 1265371"/>
                <a:gd name="connsiteY27" fmla="*/ 396431 h 1058050"/>
                <a:gd name="connsiteX28" fmla="*/ 43720 w 1265371"/>
                <a:gd name="connsiteY28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74999 w 1265371"/>
                <a:gd name="connsiteY21" fmla="*/ 1028224 h 1058050"/>
                <a:gd name="connsiteX22" fmla="*/ 96774 w 1265371"/>
                <a:gd name="connsiteY22" fmla="*/ 1050798 h 1058050"/>
                <a:gd name="connsiteX23" fmla="*/ 24003 w 1265371"/>
                <a:gd name="connsiteY23" fmla="*/ 1058037 h 1058050"/>
                <a:gd name="connsiteX24" fmla="*/ 0 w 1265371"/>
                <a:gd name="connsiteY24" fmla="*/ 1049750 h 1058050"/>
                <a:gd name="connsiteX25" fmla="*/ 11525 w 1265371"/>
                <a:gd name="connsiteY25" fmla="*/ 824770 h 1058050"/>
                <a:gd name="connsiteX26" fmla="*/ 34576 w 1265371"/>
                <a:gd name="connsiteY26" fmla="*/ 396431 h 1058050"/>
                <a:gd name="connsiteX27" fmla="*/ 43720 w 1265371"/>
                <a:gd name="connsiteY27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374999 w 1265371"/>
                <a:gd name="connsiteY20" fmla="*/ 1028224 h 1058050"/>
                <a:gd name="connsiteX21" fmla="*/ 96774 w 1265371"/>
                <a:gd name="connsiteY21" fmla="*/ 1050798 h 1058050"/>
                <a:gd name="connsiteX22" fmla="*/ 24003 w 1265371"/>
                <a:gd name="connsiteY22" fmla="*/ 1058037 h 1058050"/>
                <a:gd name="connsiteX23" fmla="*/ 0 w 1265371"/>
                <a:gd name="connsiteY23" fmla="*/ 1049750 h 1058050"/>
                <a:gd name="connsiteX24" fmla="*/ 11525 w 1265371"/>
                <a:gd name="connsiteY24" fmla="*/ 824770 h 1058050"/>
                <a:gd name="connsiteX25" fmla="*/ 34576 w 1265371"/>
                <a:gd name="connsiteY25" fmla="*/ 396431 h 1058050"/>
                <a:gd name="connsiteX26" fmla="*/ 43720 w 1265371"/>
                <a:gd name="connsiteY26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374999 w 1265371"/>
                <a:gd name="connsiteY19" fmla="*/ 1028224 h 1058050"/>
                <a:gd name="connsiteX20" fmla="*/ 96774 w 1265371"/>
                <a:gd name="connsiteY20" fmla="*/ 1050798 h 1058050"/>
                <a:gd name="connsiteX21" fmla="*/ 24003 w 1265371"/>
                <a:gd name="connsiteY21" fmla="*/ 1058037 h 1058050"/>
                <a:gd name="connsiteX22" fmla="*/ 0 w 1265371"/>
                <a:gd name="connsiteY22" fmla="*/ 1049750 h 1058050"/>
                <a:gd name="connsiteX23" fmla="*/ 11525 w 1265371"/>
                <a:gd name="connsiteY23" fmla="*/ 824770 h 1058050"/>
                <a:gd name="connsiteX24" fmla="*/ 34576 w 1265371"/>
                <a:gd name="connsiteY24" fmla="*/ 396431 h 1058050"/>
                <a:gd name="connsiteX25" fmla="*/ 43720 w 1265371"/>
                <a:gd name="connsiteY25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374999 w 1265371"/>
                <a:gd name="connsiteY18" fmla="*/ 1028224 h 1058050"/>
                <a:gd name="connsiteX19" fmla="*/ 96774 w 1265371"/>
                <a:gd name="connsiteY19" fmla="*/ 1050798 h 1058050"/>
                <a:gd name="connsiteX20" fmla="*/ 24003 w 1265371"/>
                <a:gd name="connsiteY20" fmla="*/ 1058037 h 1058050"/>
                <a:gd name="connsiteX21" fmla="*/ 0 w 1265371"/>
                <a:gd name="connsiteY21" fmla="*/ 1049750 h 1058050"/>
                <a:gd name="connsiteX22" fmla="*/ 11525 w 1265371"/>
                <a:gd name="connsiteY22" fmla="*/ 824770 h 1058050"/>
                <a:gd name="connsiteX23" fmla="*/ 34576 w 1265371"/>
                <a:gd name="connsiteY23" fmla="*/ 396431 h 1058050"/>
                <a:gd name="connsiteX24" fmla="*/ 43720 w 1265371"/>
                <a:gd name="connsiteY24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374999 w 1265371"/>
                <a:gd name="connsiteY17" fmla="*/ 1028224 h 1058050"/>
                <a:gd name="connsiteX18" fmla="*/ 96774 w 1265371"/>
                <a:gd name="connsiteY18" fmla="*/ 1050798 h 1058050"/>
                <a:gd name="connsiteX19" fmla="*/ 24003 w 1265371"/>
                <a:gd name="connsiteY19" fmla="*/ 1058037 h 1058050"/>
                <a:gd name="connsiteX20" fmla="*/ 0 w 1265371"/>
                <a:gd name="connsiteY20" fmla="*/ 1049750 h 1058050"/>
                <a:gd name="connsiteX21" fmla="*/ 11525 w 1265371"/>
                <a:gd name="connsiteY21" fmla="*/ 824770 h 1058050"/>
                <a:gd name="connsiteX22" fmla="*/ 34576 w 1265371"/>
                <a:gd name="connsiteY22" fmla="*/ 396431 h 1058050"/>
                <a:gd name="connsiteX23" fmla="*/ 43720 w 1265371"/>
                <a:gd name="connsiteY23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96774 w 1265371"/>
                <a:gd name="connsiteY17" fmla="*/ 1050798 h 1058050"/>
                <a:gd name="connsiteX18" fmla="*/ 24003 w 1265371"/>
                <a:gd name="connsiteY18" fmla="*/ 1058037 h 1058050"/>
                <a:gd name="connsiteX19" fmla="*/ 0 w 1265371"/>
                <a:gd name="connsiteY19" fmla="*/ 1049750 h 1058050"/>
                <a:gd name="connsiteX20" fmla="*/ 11525 w 1265371"/>
                <a:gd name="connsiteY20" fmla="*/ 824770 h 1058050"/>
                <a:gd name="connsiteX21" fmla="*/ 34576 w 1265371"/>
                <a:gd name="connsiteY21" fmla="*/ 396431 h 1058050"/>
                <a:gd name="connsiteX22" fmla="*/ 43720 w 1265371"/>
                <a:gd name="connsiteY22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96774 w 1265371"/>
                <a:gd name="connsiteY16" fmla="*/ 1050798 h 1058050"/>
                <a:gd name="connsiteX17" fmla="*/ 24003 w 1265371"/>
                <a:gd name="connsiteY17" fmla="*/ 1058037 h 1058050"/>
                <a:gd name="connsiteX18" fmla="*/ 0 w 1265371"/>
                <a:gd name="connsiteY18" fmla="*/ 1049750 h 1058050"/>
                <a:gd name="connsiteX19" fmla="*/ 11525 w 1265371"/>
                <a:gd name="connsiteY19" fmla="*/ 824770 h 1058050"/>
                <a:gd name="connsiteX20" fmla="*/ 34576 w 1265371"/>
                <a:gd name="connsiteY20" fmla="*/ 396431 h 1058050"/>
                <a:gd name="connsiteX21" fmla="*/ 43720 w 1265371"/>
                <a:gd name="connsiteY2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96774 w 1265371"/>
                <a:gd name="connsiteY15" fmla="*/ 1050798 h 1058050"/>
                <a:gd name="connsiteX16" fmla="*/ 24003 w 1265371"/>
                <a:gd name="connsiteY16" fmla="*/ 1058037 h 1058050"/>
                <a:gd name="connsiteX17" fmla="*/ 0 w 1265371"/>
                <a:gd name="connsiteY17" fmla="*/ 1049750 h 1058050"/>
                <a:gd name="connsiteX18" fmla="*/ 11525 w 1265371"/>
                <a:gd name="connsiteY18" fmla="*/ 824770 h 1058050"/>
                <a:gd name="connsiteX19" fmla="*/ 34576 w 1265371"/>
                <a:gd name="connsiteY19" fmla="*/ 396431 h 1058050"/>
                <a:gd name="connsiteX20" fmla="*/ 43720 w 1265371"/>
                <a:gd name="connsiteY20" fmla="*/ 290322 h 1058050"/>
                <a:gd name="connsiteX0" fmla="*/ 43720 w 1265371"/>
                <a:gd name="connsiteY0" fmla="*/ 290322 h 1058442"/>
                <a:gd name="connsiteX1" fmla="*/ 310039 w 1265371"/>
                <a:gd name="connsiteY1" fmla="*/ 285369 h 1058442"/>
                <a:gd name="connsiteX2" fmla="*/ 619887 w 1265371"/>
                <a:gd name="connsiteY2" fmla="*/ 276320 h 1058442"/>
                <a:gd name="connsiteX3" fmla="*/ 1041082 w 1265371"/>
                <a:gd name="connsiteY3" fmla="*/ 263081 h 1058442"/>
                <a:gd name="connsiteX4" fmla="*/ 1071182 w 1265371"/>
                <a:gd name="connsiteY4" fmla="*/ 244697 h 1058442"/>
                <a:gd name="connsiteX5" fmla="*/ 1214247 w 1265371"/>
                <a:gd name="connsiteY5" fmla="*/ 0 h 1058442"/>
                <a:gd name="connsiteX6" fmla="*/ 1220534 w 1265371"/>
                <a:gd name="connsiteY6" fmla="*/ 13716 h 1058442"/>
                <a:gd name="connsiteX7" fmla="*/ 1231202 w 1265371"/>
                <a:gd name="connsiteY7" fmla="*/ 46673 h 1058442"/>
                <a:gd name="connsiteX8" fmla="*/ 1241774 w 1265371"/>
                <a:gd name="connsiteY8" fmla="*/ 324517 h 1058442"/>
                <a:gd name="connsiteX9" fmla="*/ 1256633 w 1265371"/>
                <a:gd name="connsiteY9" fmla="*/ 708660 h 1058442"/>
                <a:gd name="connsiteX10" fmla="*/ 1265301 w 1265371"/>
                <a:gd name="connsiteY10" fmla="*/ 933259 h 1058442"/>
                <a:gd name="connsiteX11" fmla="*/ 1256919 w 1265371"/>
                <a:gd name="connsiteY11" fmla="*/ 969931 h 1058442"/>
                <a:gd name="connsiteX12" fmla="*/ 1240536 w 1265371"/>
                <a:gd name="connsiteY12" fmla="*/ 980980 h 1058442"/>
                <a:gd name="connsiteX13" fmla="*/ 1080516 w 1265371"/>
                <a:gd name="connsiteY13" fmla="*/ 991457 h 1058442"/>
                <a:gd name="connsiteX14" fmla="*/ 96774 w 1265371"/>
                <a:gd name="connsiteY14" fmla="*/ 1050798 h 1058442"/>
                <a:gd name="connsiteX15" fmla="*/ 24003 w 1265371"/>
                <a:gd name="connsiteY15" fmla="*/ 1058037 h 1058442"/>
                <a:gd name="connsiteX16" fmla="*/ 0 w 1265371"/>
                <a:gd name="connsiteY16" fmla="*/ 1049750 h 1058442"/>
                <a:gd name="connsiteX17" fmla="*/ 11525 w 1265371"/>
                <a:gd name="connsiteY17" fmla="*/ 824770 h 1058442"/>
                <a:gd name="connsiteX18" fmla="*/ 34576 w 1265371"/>
                <a:gd name="connsiteY18" fmla="*/ 396431 h 1058442"/>
                <a:gd name="connsiteX19" fmla="*/ 43720 w 1265371"/>
                <a:gd name="connsiteY19" fmla="*/ 290322 h 1058442"/>
                <a:gd name="connsiteX0" fmla="*/ 53113 w 1339800"/>
                <a:gd name="connsiteY0" fmla="*/ 290322 h 1059028"/>
                <a:gd name="connsiteX1" fmla="*/ 319432 w 1339800"/>
                <a:gd name="connsiteY1" fmla="*/ 285369 h 1059028"/>
                <a:gd name="connsiteX2" fmla="*/ 629280 w 1339800"/>
                <a:gd name="connsiteY2" fmla="*/ 276320 h 1059028"/>
                <a:gd name="connsiteX3" fmla="*/ 1050475 w 1339800"/>
                <a:gd name="connsiteY3" fmla="*/ 263081 h 1059028"/>
                <a:gd name="connsiteX4" fmla="*/ 1080575 w 1339800"/>
                <a:gd name="connsiteY4" fmla="*/ 244697 h 1059028"/>
                <a:gd name="connsiteX5" fmla="*/ 1223640 w 1339800"/>
                <a:gd name="connsiteY5" fmla="*/ 0 h 1059028"/>
                <a:gd name="connsiteX6" fmla="*/ 1229927 w 1339800"/>
                <a:gd name="connsiteY6" fmla="*/ 13716 h 1059028"/>
                <a:gd name="connsiteX7" fmla="*/ 1240595 w 1339800"/>
                <a:gd name="connsiteY7" fmla="*/ 46673 h 1059028"/>
                <a:gd name="connsiteX8" fmla="*/ 1251167 w 1339800"/>
                <a:gd name="connsiteY8" fmla="*/ 324517 h 1059028"/>
                <a:gd name="connsiteX9" fmla="*/ 1266026 w 1339800"/>
                <a:gd name="connsiteY9" fmla="*/ 708660 h 1059028"/>
                <a:gd name="connsiteX10" fmla="*/ 1274694 w 1339800"/>
                <a:gd name="connsiteY10" fmla="*/ 933259 h 1059028"/>
                <a:gd name="connsiteX11" fmla="*/ 1266312 w 1339800"/>
                <a:gd name="connsiteY11" fmla="*/ 969931 h 1059028"/>
                <a:gd name="connsiteX12" fmla="*/ 1249929 w 1339800"/>
                <a:gd name="connsiteY12" fmla="*/ 980980 h 1059028"/>
                <a:gd name="connsiteX13" fmla="*/ 106167 w 1339800"/>
                <a:gd name="connsiteY13" fmla="*/ 1050798 h 1059028"/>
                <a:gd name="connsiteX14" fmla="*/ 33396 w 1339800"/>
                <a:gd name="connsiteY14" fmla="*/ 1058037 h 1059028"/>
                <a:gd name="connsiteX15" fmla="*/ 9393 w 1339800"/>
                <a:gd name="connsiteY15" fmla="*/ 1049750 h 1059028"/>
                <a:gd name="connsiteX16" fmla="*/ 20918 w 1339800"/>
                <a:gd name="connsiteY16" fmla="*/ 824770 h 1059028"/>
                <a:gd name="connsiteX17" fmla="*/ 43969 w 1339800"/>
                <a:gd name="connsiteY17" fmla="*/ 396431 h 1059028"/>
                <a:gd name="connsiteX18" fmla="*/ 53113 w 1339800"/>
                <a:gd name="connsiteY18" fmla="*/ 290322 h 1059028"/>
                <a:gd name="connsiteX0" fmla="*/ 53113 w 1339800"/>
                <a:gd name="connsiteY0" fmla="*/ 290322 h 1059028"/>
                <a:gd name="connsiteX1" fmla="*/ 319432 w 1339800"/>
                <a:gd name="connsiteY1" fmla="*/ 285369 h 1059028"/>
                <a:gd name="connsiteX2" fmla="*/ 1050475 w 1339800"/>
                <a:gd name="connsiteY2" fmla="*/ 263081 h 1059028"/>
                <a:gd name="connsiteX3" fmla="*/ 1080575 w 1339800"/>
                <a:gd name="connsiteY3" fmla="*/ 244697 h 1059028"/>
                <a:gd name="connsiteX4" fmla="*/ 1223640 w 1339800"/>
                <a:gd name="connsiteY4" fmla="*/ 0 h 1059028"/>
                <a:gd name="connsiteX5" fmla="*/ 1229927 w 1339800"/>
                <a:gd name="connsiteY5" fmla="*/ 13716 h 1059028"/>
                <a:gd name="connsiteX6" fmla="*/ 1240595 w 1339800"/>
                <a:gd name="connsiteY6" fmla="*/ 46673 h 1059028"/>
                <a:gd name="connsiteX7" fmla="*/ 1251167 w 1339800"/>
                <a:gd name="connsiteY7" fmla="*/ 324517 h 1059028"/>
                <a:gd name="connsiteX8" fmla="*/ 1266026 w 1339800"/>
                <a:gd name="connsiteY8" fmla="*/ 708660 h 1059028"/>
                <a:gd name="connsiteX9" fmla="*/ 1274694 w 1339800"/>
                <a:gd name="connsiteY9" fmla="*/ 933259 h 1059028"/>
                <a:gd name="connsiteX10" fmla="*/ 1266312 w 1339800"/>
                <a:gd name="connsiteY10" fmla="*/ 969931 h 1059028"/>
                <a:gd name="connsiteX11" fmla="*/ 1249929 w 1339800"/>
                <a:gd name="connsiteY11" fmla="*/ 980980 h 1059028"/>
                <a:gd name="connsiteX12" fmla="*/ 106167 w 1339800"/>
                <a:gd name="connsiteY12" fmla="*/ 1050798 h 1059028"/>
                <a:gd name="connsiteX13" fmla="*/ 33396 w 1339800"/>
                <a:gd name="connsiteY13" fmla="*/ 1058037 h 1059028"/>
                <a:gd name="connsiteX14" fmla="*/ 9393 w 1339800"/>
                <a:gd name="connsiteY14" fmla="*/ 1049750 h 1059028"/>
                <a:gd name="connsiteX15" fmla="*/ 20918 w 1339800"/>
                <a:gd name="connsiteY15" fmla="*/ 824770 h 1059028"/>
                <a:gd name="connsiteX16" fmla="*/ 43969 w 1339800"/>
                <a:gd name="connsiteY16" fmla="*/ 396431 h 1059028"/>
                <a:gd name="connsiteX17" fmla="*/ 53113 w 1339800"/>
                <a:gd name="connsiteY17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40595 w 1339800"/>
                <a:gd name="connsiteY5" fmla="*/ 46673 h 1059028"/>
                <a:gd name="connsiteX6" fmla="*/ 1251167 w 1339800"/>
                <a:gd name="connsiteY6" fmla="*/ 324517 h 1059028"/>
                <a:gd name="connsiteX7" fmla="*/ 1266026 w 1339800"/>
                <a:gd name="connsiteY7" fmla="*/ 708660 h 1059028"/>
                <a:gd name="connsiteX8" fmla="*/ 1274694 w 1339800"/>
                <a:gd name="connsiteY8" fmla="*/ 933259 h 1059028"/>
                <a:gd name="connsiteX9" fmla="*/ 1266312 w 1339800"/>
                <a:gd name="connsiteY9" fmla="*/ 969931 h 1059028"/>
                <a:gd name="connsiteX10" fmla="*/ 1249929 w 1339800"/>
                <a:gd name="connsiteY10" fmla="*/ 980980 h 1059028"/>
                <a:gd name="connsiteX11" fmla="*/ 106167 w 1339800"/>
                <a:gd name="connsiteY11" fmla="*/ 1050798 h 1059028"/>
                <a:gd name="connsiteX12" fmla="*/ 33396 w 1339800"/>
                <a:gd name="connsiteY12" fmla="*/ 1058037 h 1059028"/>
                <a:gd name="connsiteX13" fmla="*/ 9393 w 1339800"/>
                <a:gd name="connsiteY13" fmla="*/ 1049750 h 1059028"/>
                <a:gd name="connsiteX14" fmla="*/ 20918 w 1339800"/>
                <a:gd name="connsiteY14" fmla="*/ 824770 h 1059028"/>
                <a:gd name="connsiteX15" fmla="*/ 43969 w 1339800"/>
                <a:gd name="connsiteY15" fmla="*/ 396431 h 1059028"/>
                <a:gd name="connsiteX16" fmla="*/ 53113 w 1339800"/>
                <a:gd name="connsiteY16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51167 w 1339800"/>
                <a:gd name="connsiteY5" fmla="*/ 324517 h 1059028"/>
                <a:gd name="connsiteX6" fmla="*/ 1266026 w 1339800"/>
                <a:gd name="connsiteY6" fmla="*/ 708660 h 1059028"/>
                <a:gd name="connsiteX7" fmla="*/ 1274694 w 1339800"/>
                <a:gd name="connsiteY7" fmla="*/ 933259 h 1059028"/>
                <a:gd name="connsiteX8" fmla="*/ 1266312 w 1339800"/>
                <a:gd name="connsiteY8" fmla="*/ 969931 h 1059028"/>
                <a:gd name="connsiteX9" fmla="*/ 1249929 w 1339800"/>
                <a:gd name="connsiteY9" fmla="*/ 980980 h 1059028"/>
                <a:gd name="connsiteX10" fmla="*/ 106167 w 1339800"/>
                <a:gd name="connsiteY10" fmla="*/ 1050798 h 1059028"/>
                <a:gd name="connsiteX11" fmla="*/ 33396 w 1339800"/>
                <a:gd name="connsiteY11" fmla="*/ 1058037 h 1059028"/>
                <a:gd name="connsiteX12" fmla="*/ 9393 w 1339800"/>
                <a:gd name="connsiteY12" fmla="*/ 1049750 h 1059028"/>
                <a:gd name="connsiteX13" fmla="*/ 20918 w 1339800"/>
                <a:gd name="connsiteY13" fmla="*/ 824770 h 1059028"/>
                <a:gd name="connsiteX14" fmla="*/ 43969 w 1339800"/>
                <a:gd name="connsiteY14" fmla="*/ 396431 h 1059028"/>
                <a:gd name="connsiteX15" fmla="*/ 53113 w 1339800"/>
                <a:gd name="connsiteY15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66026 w 1339800"/>
                <a:gd name="connsiteY5" fmla="*/ 708660 h 1059028"/>
                <a:gd name="connsiteX6" fmla="*/ 1274694 w 1339800"/>
                <a:gd name="connsiteY6" fmla="*/ 933259 h 1059028"/>
                <a:gd name="connsiteX7" fmla="*/ 1266312 w 1339800"/>
                <a:gd name="connsiteY7" fmla="*/ 969931 h 1059028"/>
                <a:gd name="connsiteX8" fmla="*/ 1249929 w 1339800"/>
                <a:gd name="connsiteY8" fmla="*/ 980980 h 1059028"/>
                <a:gd name="connsiteX9" fmla="*/ 106167 w 1339800"/>
                <a:gd name="connsiteY9" fmla="*/ 1050798 h 1059028"/>
                <a:gd name="connsiteX10" fmla="*/ 33396 w 1339800"/>
                <a:gd name="connsiteY10" fmla="*/ 1058037 h 1059028"/>
                <a:gd name="connsiteX11" fmla="*/ 9393 w 1339800"/>
                <a:gd name="connsiteY11" fmla="*/ 1049750 h 1059028"/>
                <a:gd name="connsiteX12" fmla="*/ 20918 w 1339800"/>
                <a:gd name="connsiteY12" fmla="*/ 824770 h 1059028"/>
                <a:gd name="connsiteX13" fmla="*/ 43969 w 1339800"/>
                <a:gd name="connsiteY13" fmla="*/ 396431 h 1059028"/>
                <a:gd name="connsiteX14" fmla="*/ 53113 w 1339800"/>
                <a:gd name="connsiteY14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74694 w 1339800"/>
                <a:gd name="connsiteY5" fmla="*/ 933259 h 1059028"/>
                <a:gd name="connsiteX6" fmla="*/ 1266312 w 1339800"/>
                <a:gd name="connsiteY6" fmla="*/ 969931 h 1059028"/>
                <a:gd name="connsiteX7" fmla="*/ 1249929 w 1339800"/>
                <a:gd name="connsiteY7" fmla="*/ 980980 h 1059028"/>
                <a:gd name="connsiteX8" fmla="*/ 106167 w 1339800"/>
                <a:gd name="connsiteY8" fmla="*/ 1050798 h 1059028"/>
                <a:gd name="connsiteX9" fmla="*/ 33396 w 1339800"/>
                <a:gd name="connsiteY9" fmla="*/ 1058037 h 1059028"/>
                <a:gd name="connsiteX10" fmla="*/ 9393 w 1339800"/>
                <a:gd name="connsiteY10" fmla="*/ 1049750 h 1059028"/>
                <a:gd name="connsiteX11" fmla="*/ 20918 w 1339800"/>
                <a:gd name="connsiteY11" fmla="*/ 824770 h 1059028"/>
                <a:gd name="connsiteX12" fmla="*/ 43969 w 1339800"/>
                <a:gd name="connsiteY12" fmla="*/ 396431 h 1059028"/>
                <a:gd name="connsiteX13" fmla="*/ 53113 w 1339800"/>
                <a:gd name="connsiteY13" fmla="*/ 290322 h 1059028"/>
                <a:gd name="connsiteX0" fmla="*/ 53113 w 1344257"/>
                <a:gd name="connsiteY0" fmla="*/ 290322 h 1059028"/>
                <a:gd name="connsiteX1" fmla="*/ 1050475 w 1344257"/>
                <a:gd name="connsiteY1" fmla="*/ 263081 h 1059028"/>
                <a:gd name="connsiteX2" fmla="*/ 1080575 w 1344257"/>
                <a:gd name="connsiteY2" fmla="*/ 244697 h 1059028"/>
                <a:gd name="connsiteX3" fmla="*/ 1223640 w 1344257"/>
                <a:gd name="connsiteY3" fmla="*/ 0 h 1059028"/>
                <a:gd name="connsiteX4" fmla="*/ 1229927 w 1344257"/>
                <a:gd name="connsiteY4" fmla="*/ 13716 h 1059028"/>
                <a:gd name="connsiteX5" fmla="*/ 1274694 w 1344257"/>
                <a:gd name="connsiteY5" fmla="*/ 933259 h 1059028"/>
                <a:gd name="connsiteX6" fmla="*/ 1249929 w 1344257"/>
                <a:gd name="connsiteY6" fmla="*/ 980980 h 1059028"/>
                <a:gd name="connsiteX7" fmla="*/ 106167 w 1344257"/>
                <a:gd name="connsiteY7" fmla="*/ 1050798 h 1059028"/>
                <a:gd name="connsiteX8" fmla="*/ 33396 w 1344257"/>
                <a:gd name="connsiteY8" fmla="*/ 1058037 h 1059028"/>
                <a:gd name="connsiteX9" fmla="*/ 9393 w 1344257"/>
                <a:gd name="connsiteY9" fmla="*/ 1049750 h 1059028"/>
                <a:gd name="connsiteX10" fmla="*/ 20918 w 1344257"/>
                <a:gd name="connsiteY10" fmla="*/ 824770 h 1059028"/>
                <a:gd name="connsiteX11" fmla="*/ 43969 w 1344257"/>
                <a:gd name="connsiteY11" fmla="*/ 396431 h 1059028"/>
                <a:gd name="connsiteX12" fmla="*/ 53113 w 1344257"/>
                <a:gd name="connsiteY12" fmla="*/ 290322 h 1059028"/>
                <a:gd name="connsiteX0" fmla="*/ 53113 w 1329167"/>
                <a:gd name="connsiteY0" fmla="*/ 290322 h 1073706"/>
                <a:gd name="connsiteX1" fmla="*/ 1050475 w 1329167"/>
                <a:gd name="connsiteY1" fmla="*/ 263081 h 1073706"/>
                <a:gd name="connsiteX2" fmla="*/ 1080575 w 1329167"/>
                <a:gd name="connsiteY2" fmla="*/ 244697 h 1073706"/>
                <a:gd name="connsiteX3" fmla="*/ 1223640 w 1329167"/>
                <a:gd name="connsiteY3" fmla="*/ 0 h 1073706"/>
                <a:gd name="connsiteX4" fmla="*/ 1229927 w 1329167"/>
                <a:gd name="connsiteY4" fmla="*/ 13716 h 1073706"/>
                <a:gd name="connsiteX5" fmla="*/ 1249929 w 1329167"/>
                <a:gd name="connsiteY5" fmla="*/ 980980 h 1073706"/>
                <a:gd name="connsiteX6" fmla="*/ 106167 w 1329167"/>
                <a:gd name="connsiteY6" fmla="*/ 1050798 h 1073706"/>
                <a:gd name="connsiteX7" fmla="*/ 33396 w 1329167"/>
                <a:gd name="connsiteY7" fmla="*/ 1058037 h 1073706"/>
                <a:gd name="connsiteX8" fmla="*/ 9393 w 1329167"/>
                <a:gd name="connsiteY8" fmla="*/ 1049750 h 1073706"/>
                <a:gd name="connsiteX9" fmla="*/ 20918 w 1329167"/>
                <a:gd name="connsiteY9" fmla="*/ 824770 h 1073706"/>
                <a:gd name="connsiteX10" fmla="*/ 43969 w 1329167"/>
                <a:gd name="connsiteY10" fmla="*/ 396431 h 1073706"/>
                <a:gd name="connsiteX11" fmla="*/ 53113 w 1329167"/>
                <a:gd name="connsiteY11" fmla="*/ 290322 h 1073706"/>
                <a:gd name="connsiteX0" fmla="*/ 53113 w 1250589"/>
                <a:gd name="connsiteY0" fmla="*/ 290322 h 1073706"/>
                <a:gd name="connsiteX1" fmla="*/ 1050475 w 1250589"/>
                <a:gd name="connsiteY1" fmla="*/ 263081 h 1073706"/>
                <a:gd name="connsiteX2" fmla="*/ 1080575 w 1250589"/>
                <a:gd name="connsiteY2" fmla="*/ 244697 h 1073706"/>
                <a:gd name="connsiteX3" fmla="*/ 1223640 w 1250589"/>
                <a:gd name="connsiteY3" fmla="*/ 0 h 1073706"/>
                <a:gd name="connsiteX4" fmla="*/ 1229927 w 1250589"/>
                <a:gd name="connsiteY4" fmla="*/ 13716 h 1073706"/>
                <a:gd name="connsiteX5" fmla="*/ 1249929 w 1250589"/>
                <a:gd name="connsiteY5" fmla="*/ 980980 h 1073706"/>
                <a:gd name="connsiteX6" fmla="*/ 106167 w 1250589"/>
                <a:gd name="connsiteY6" fmla="*/ 1050798 h 1073706"/>
                <a:gd name="connsiteX7" fmla="*/ 33396 w 1250589"/>
                <a:gd name="connsiteY7" fmla="*/ 1058037 h 1073706"/>
                <a:gd name="connsiteX8" fmla="*/ 9393 w 1250589"/>
                <a:gd name="connsiteY8" fmla="*/ 1049750 h 1073706"/>
                <a:gd name="connsiteX9" fmla="*/ 20918 w 1250589"/>
                <a:gd name="connsiteY9" fmla="*/ 824770 h 1073706"/>
                <a:gd name="connsiteX10" fmla="*/ 43969 w 1250589"/>
                <a:gd name="connsiteY10" fmla="*/ 396431 h 1073706"/>
                <a:gd name="connsiteX11" fmla="*/ 53113 w 1250589"/>
                <a:gd name="connsiteY11" fmla="*/ 290322 h 1073706"/>
                <a:gd name="connsiteX0" fmla="*/ 53113 w 1250589"/>
                <a:gd name="connsiteY0" fmla="*/ 290322 h 1082009"/>
                <a:gd name="connsiteX1" fmla="*/ 1050475 w 1250589"/>
                <a:gd name="connsiteY1" fmla="*/ 263081 h 1082009"/>
                <a:gd name="connsiteX2" fmla="*/ 1080575 w 1250589"/>
                <a:gd name="connsiteY2" fmla="*/ 244697 h 1082009"/>
                <a:gd name="connsiteX3" fmla="*/ 1223640 w 1250589"/>
                <a:gd name="connsiteY3" fmla="*/ 0 h 1082009"/>
                <a:gd name="connsiteX4" fmla="*/ 1229927 w 1250589"/>
                <a:gd name="connsiteY4" fmla="*/ 13716 h 1082009"/>
                <a:gd name="connsiteX5" fmla="*/ 1249929 w 1250589"/>
                <a:gd name="connsiteY5" fmla="*/ 988595 h 1082009"/>
                <a:gd name="connsiteX6" fmla="*/ 106167 w 1250589"/>
                <a:gd name="connsiteY6" fmla="*/ 1050798 h 1082009"/>
                <a:gd name="connsiteX7" fmla="*/ 33396 w 1250589"/>
                <a:gd name="connsiteY7" fmla="*/ 1058037 h 1082009"/>
                <a:gd name="connsiteX8" fmla="*/ 9393 w 1250589"/>
                <a:gd name="connsiteY8" fmla="*/ 1049750 h 1082009"/>
                <a:gd name="connsiteX9" fmla="*/ 20918 w 1250589"/>
                <a:gd name="connsiteY9" fmla="*/ 824770 h 1082009"/>
                <a:gd name="connsiteX10" fmla="*/ 43969 w 1250589"/>
                <a:gd name="connsiteY10" fmla="*/ 396431 h 1082009"/>
                <a:gd name="connsiteX11" fmla="*/ 53113 w 1250589"/>
                <a:gd name="connsiteY11" fmla="*/ 290322 h 1082009"/>
                <a:gd name="connsiteX0" fmla="*/ 53113 w 1250589"/>
                <a:gd name="connsiteY0" fmla="*/ 290322 h 1058593"/>
                <a:gd name="connsiteX1" fmla="*/ 1050475 w 1250589"/>
                <a:gd name="connsiteY1" fmla="*/ 263081 h 1058593"/>
                <a:gd name="connsiteX2" fmla="*/ 1080575 w 1250589"/>
                <a:gd name="connsiteY2" fmla="*/ 244697 h 1058593"/>
                <a:gd name="connsiteX3" fmla="*/ 1223640 w 1250589"/>
                <a:gd name="connsiteY3" fmla="*/ 0 h 1058593"/>
                <a:gd name="connsiteX4" fmla="*/ 1229927 w 1250589"/>
                <a:gd name="connsiteY4" fmla="*/ 13716 h 1058593"/>
                <a:gd name="connsiteX5" fmla="*/ 1249929 w 1250589"/>
                <a:gd name="connsiteY5" fmla="*/ 988595 h 1058593"/>
                <a:gd name="connsiteX6" fmla="*/ 106167 w 1250589"/>
                <a:gd name="connsiteY6" fmla="*/ 1050798 h 1058593"/>
                <a:gd name="connsiteX7" fmla="*/ 33396 w 1250589"/>
                <a:gd name="connsiteY7" fmla="*/ 1058037 h 1058593"/>
                <a:gd name="connsiteX8" fmla="*/ 9393 w 1250589"/>
                <a:gd name="connsiteY8" fmla="*/ 1049750 h 1058593"/>
                <a:gd name="connsiteX9" fmla="*/ 20918 w 1250589"/>
                <a:gd name="connsiteY9" fmla="*/ 824770 h 1058593"/>
                <a:gd name="connsiteX10" fmla="*/ 43969 w 1250589"/>
                <a:gd name="connsiteY10" fmla="*/ 396431 h 1058593"/>
                <a:gd name="connsiteX11" fmla="*/ 53113 w 1250589"/>
                <a:gd name="connsiteY11" fmla="*/ 290322 h 1058593"/>
                <a:gd name="connsiteX0" fmla="*/ 53114 w 1250590"/>
                <a:gd name="connsiteY0" fmla="*/ 290322 h 1058050"/>
                <a:gd name="connsiteX1" fmla="*/ 1050476 w 1250590"/>
                <a:gd name="connsiteY1" fmla="*/ 263081 h 1058050"/>
                <a:gd name="connsiteX2" fmla="*/ 1080576 w 1250590"/>
                <a:gd name="connsiteY2" fmla="*/ 244697 h 1058050"/>
                <a:gd name="connsiteX3" fmla="*/ 1223641 w 1250590"/>
                <a:gd name="connsiteY3" fmla="*/ 0 h 1058050"/>
                <a:gd name="connsiteX4" fmla="*/ 1229928 w 1250590"/>
                <a:gd name="connsiteY4" fmla="*/ 13716 h 1058050"/>
                <a:gd name="connsiteX5" fmla="*/ 1249930 w 1250590"/>
                <a:gd name="connsiteY5" fmla="*/ 1011439 h 1058050"/>
                <a:gd name="connsiteX6" fmla="*/ 106168 w 1250590"/>
                <a:gd name="connsiteY6" fmla="*/ 1050798 h 1058050"/>
                <a:gd name="connsiteX7" fmla="*/ 33397 w 1250590"/>
                <a:gd name="connsiteY7" fmla="*/ 1058037 h 1058050"/>
                <a:gd name="connsiteX8" fmla="*/ 9394 w 1250590"/>
                <a:gd name="connsiteY8" fmla="*/ 1049750 h 1058050"/>
                <a:gd name="connsiteX9" fmla="*/ 20919 w 1250590"/>
                <a:gd name="connsiteY9" fmla="*/ 824770 h 1058050"/>
                <a:gd name="connsiteX10" fmla="*/ 43970 w 1250590"/>
                <a:gd name="connsiteY10" fmla="*/ 396431 h 1058050"/>
                <a:gd name="connsiteX11" fmla="*/ 53114 w 1250590"/>
                <a:gd name="connsiteY11" fmla="*/ 290322 h 1058050"/>
                <a:gd name="connsiteX0" fmla="*/ 53114 w 1250590"/>
                <a:gd name="connsiteY0" fmla="*/ 290322 h 1058593"/>
                <a:gd name="connsiteX1" fmla="*/ 1050476 w 1250590"/>
                <a:gd name="connsiteY1" fmla="*/ 263081 h 1058593"/>
                <a:gd name="connsiteX2" fmla="*/ 1080576 w 1250590"/>
                <a:gd name="connsiteY2" fmla="*/ 244697 h 1058593"/>
                <a:gd name="connsiteX3" fmla="*/ 1223641 w 1250590"/>
                <a:gd name="connsiteY3" fmla="*/ 0 h 1058593"/>
                <a:gd name="connsiteX4" fmla="*/ 1229928 w 1250590"/>
                <a:gd name="connsiteY4" fmla="*/ 13716 h 1058593"/>
                <a:gd name="connsiteX5" fmla="*/ 1249930 w 1250590"/>
                <a:gd name="connsiteY5" fmla="*/ 988594 h 1058593"/>
                <a:gd name="connsiteX6" fmla="*/ 106168 w 1250590"/>
                <a:gd name="connsiteY6" fmla="*/ 1050798 h 1058593"/>
                <a:gd name="connsiteX7" fmla="*/ 33397 w 1250590"/>
                <a:gd name="connsiteY7" fmla="*/ 1058037 h 1058593"/>
                <a:gd name="connsiteX8" fmla="*/ 9394 w 1250590"/>
                <a:gd name="connsiteY8" fmla="*/ 1049750 h 1058593"/>
                <a:gd name="connsiteX9" fmla="*/ 20919 w 1250590"/>
                <a:gd name="connsiteY9" fmla="*/ 824770 h 1058593"/>
                <a:gd name="connsiteX10" fmla="*/ 43970 w 1250590"/>
                <a:gd name="connsiteY10" fmla="*/ 396431 h 1058593"/>
                <a:gd name="connsiteX11" fmla="*/ 53114 w 1250590"/>
                <a:gd name="connsiteY11" fmla="*/ 290322 h 1058593"/>
                <a:gd name="connsiteX0" fmla="*/ 53114 w 1251733"/>
                <a:gd name="connsiteY0" fmla="*/ 290322 h 1058593"/>
                <a:gd name="connsiteX1" fmla="*/ 1050476 w 1251733"/>
                <a:gd name="connsiteY1" fmla="*/ 263081 h 1058593"/>
                <a:gd name="connsiteX2" fmla="*/ 1080576 w 1251733"/>
                <a:gd name="connsiteY2" fmla="*/ 244697 h 1058593"/>
                <a:gd name="connsiteX3" fmla="*/ 1223641 w 1251733"/>
                <a:gd name="connsiteY3" fmla="*/ 0 h 1058593"/>
                <a:gd name="connsiteX4" fmla="*/ 1245158 w 1251733"/>
                <a:gd name="connsiteY4" fmla="*/ 303083 h 1058593"/>
                <a:gd name="connsiteX5" fmla="*/ 1249930 w 1251733"/>
                <a:gd name="connsiteY5" fmla="*/ 988594 h 1058593"/>
                <a:gd name="connsiteX6" fmla="*/ 106168 w 1251733"/>
                <a:gd name="connsiteY6" fmla="*/ 1050798 h 1058593"/>
                <a:gd name="connsiteX7" fmla="*/ 33397 w 1251733"/>
                <a:gd name="connsiteY7" fmla="*/ 1058037 h 1058593"/>
                <a:gd name="connsiteX8" fmla="*/ 9394 w 1251733"/>
                <a:gd name="connsiteY8" fmla="*/ 1049750 h 1058593"/>
                <a:gd name="connsiteX9" fmla="*/ 20919 w 1251733"/>
                <a:gd name="connsiteY9" fmla="*/ 824770 h 1058593"/>
                <a:gd name="connsiteX10" fmla="*/ 43970 w 1251733"/>
                <a:gd name="connsiteY10" fmla="*/ 396431 h 1058593"/>
                <a:gd name="connsiteX11" fmla="*/ 53114 w 1251733"/>
                <a:gd name="connsiteY11" fmla="*/ 290322 h 1058593"/>
                <a:gd name="connsiteX0" fmla="*/ 53114 w 1482704"/>
                <a:gd name="connsiteY0" fmla="*/ 929976 h 1698247"/>
                <a:gd name="connsiteX1" fmla="*/ 1050476 w 1482704"/>
                <a:gd name="connsiteY1" fmla="*/ 902735 h 1698247"/>
                <a:gd name="connsiteX2" fmla="*/ 1080576 w 1482704"/>
                <a:gd name="connsiteY2" fmla="*/ 884351 h 1698247"/>
                <a:gd name="connsiteX3" fmla="*/ 1482550 w 1482704"/>
                <a:gd name="connsiteY3" fmla="*/ 0 h 1698247"/>
                <a:gd name="connsiteX4" fmla="*/ 1245158 w 1482704"/>
                <a:gd name="connsiteY4" fmla="*/ 942737 h 1698247"/>
                <a:gd name="connsiteX5" fmla="*/ 1249930 w 1482704"/>
                <a:gd name="connsiteY5" fmla="*/ 1628248 h 1698247"/>
                <a:gd name="connsiteX6" fmla="*/ 106168 w 1482704"/>
                <a:gd name="connsiteY6" fmla="*/ 1690452 h 1698247"/>
                <a:gd name="connsiteX7" fmla="*/ 33397 w 1482704"/>
                <a:gd name="connsiteY7" fmla="*/ 1697691 h 1698247"/>
                <a:gd name="connsiteX8" fmla="*/ 9394 w 1482704"/>
                <a:gd name="connsiteY8" fmla="*/ 1689404 h 1698247"/>
                <a:gd name="connsiteX9" fmla="*/ 20919 w 1482704"/>
                <a:gd name="connsiteY9" fmla="*/ 1464424 h 1698247"/>
                <a:gd name="connsiteX10" fmla="*/ 43970 w 1482704"/>
                <a:gd name="connsiteY10" fmla="*/ 1036085 h 1698247"/>
                <a:gd name="connsiteX11" fmla="*/ 53114 w 1482704"/>
                <a:gd name="connsiteY11" fmla="*/ 929976 h 1698247"/>
                <a:gd name="connsiteX0" fmla="*/ 53114 w 1877223"/>
                <a:gd name="connsiteY0" fmla="*/ 929976 h 1698247"/>
                <a:gd name="connsiteX1" fmla="*/ 1050476 w 1877223"/>
                <a:gd name="connsiteY1" fmla="*/ 902735 h 1698247"/>
                <a:gd name="connsiteX2" fmla="*/ 1080576 w 1877223"/>
                <a:gd name="connsiteY2" fmla="*/ 884351 h 1698247"/>
                <a:gd name="connsiteX3" fmla="*/ 1482550 w 1877223"/>
                <a:gd name="connsiteY3" fmla="*/ 0 h 1698247"/>
                <a:gd name="connsiteX4" fmla="*/ 1877201 w 1877223"/>
                <a:gd name="connsiteY4" fmla="*/ 851358 h 1698247"/>
                <a:gd name="connsiteX5" fmla="*/ 1249930 w 1877223"/>
                <a:gd name="connsiteY5" fmla="*/ 1628248 h 1698247"/>
                <a:gd name="connsiteX6" fmla="*/ 106168 w 1877223"/>
                <a:gd name="connsiteY6" fmla="*/ 1690452 h 1698247"/>
                <a:gd name="connsiteX7" fmla="*/ 33397 w 1877223"/>
                <a:gd name="connsiteY7" fmla="*/ 1697691 h 1698247"/>
                <a:gd name="connsiteX8" fmla="*/ 9394 w 1877223"/>
                <a:gd name="connsiteY8" fmla="*/ 1689404 h 1698247"/>
                <a:gd name="connsiteX9" fmla="*/ 20919 w 1877223"/>
                <a:gd name="connsiteY9" fmla="*/ 1464424 h 1698247"/>
                <a:gd name="connsiteX10" fmla="*/ 43970 w 1877223"/>
                <a:gd name="connsiteY10" fmla="*/ 1036085 h 1698247"/>
                <a:gd name="connsiteX11" fmla="*/ 53114 w 1877223"/>
                <a:gd name="connsiteY11" fmla="*/ 929976 h 1698247"/>
                <a:gd name="connsiteX0" fmla="*/ 100010 w 1944759"/>
                <a:gd name="connsiteY0" fmla="*/ 929976 h 1700142"/>
                <a:gd name="connsiteX1" fmla="*/ 1097372 w 1944759"/>
                <a:gd name="connsiteY1" fmla="*/ 902735 h 1700142"/>
                <a:gd name="connsiteX2" fmla="*/ 1127472 w 1944759"/>
                <a:gd name="connsiteY2" fmla="*/ 884351 h 1700142"/>
                <a:gd name="connsiteX3" fmla="*/ 1529446 w 1944759"/>
                <a:gd name="connsiteY3" fmla="*/ 0 h 1700142"/>
                <a:gd name="connsiteX4" fmla="*/ 1924097 w 1944759"/>
                <a:gd name="connsiteY4" fmla="*/ 851358 h 1700142"/>
                <a:gd name="connsiteX5" fmla="*/ 1944099 w 1944759"/>
                <a:gd name="connsiteY5" fmla="*/ 1597788 h 1700142"/>
                <a:gd name="connsiteX6" fmla="*/ 153064 w 1944759"/>
                <a:gd name="connsiteY6" fmla="*/ 1690452 h 1700142"/>
                <a:gd name="connsiteX7" fmla="*/ 80293 w 1944759"/>
                <a:gd name="connsiteY7" fmla="*/ 1697691 h 1700142"/>
                <a:gd name="connsiteX8" fmla="*/ 56290 w 1944759"/>
                <a:gd name="connsiteY8" fmla="*/ 1689404 h 1700142"/>
                <a:gd name="connsiteX9" fmla="*/ 67815 w 1944759"/>
                <a:gd name="connsiteY9" fmla="*/ 1464424 h 1700142"/>
                <a:gd name="connsiteX10" fmla="*/ 90866 w 1944759"/>
                <a:gd name="connsiteY10" fmla="*/ 1036085 h 1700142"/>
                <a:gd name="connsiteX11" fmla="*/ 100010 w 1944759"/>
                <a:gd name="connsiteY11" fmla="*/ 929976 h 1700142"/>
                <a:gd name="connsiteX0" fmla="*/ 770710 w 2615459"/>
                <a:gd name="connsiteY0" fmla="*/ 929976 h 1700142"/>
                <a:gd name="connsiteX1" fmla="*/ 1768072 w 2615459"/>
                <a:gd name="connsiteY1" fmla="*/ 902735 h 1700142"/>
                <a:gd name="connsiteX2" fmla="*/ 1798172 w 2615459"/>
                <a:gd name="connsiteY2" fmla="*/ 884351 h 1700142"/>
                <a:gd name="connsiteX3" fmla="*/ 2200146 w 2615459"/>
                <a:gd name="connsiteY3" fmla="*/ 0 h 1700142"/>
                <a:gd name="connsiteX4" fmla="*/ 2594797 w 2615459"/>
                <a:gd name="connsiteY4" fmla="*/ 851358 h 1700142"/>
                <a:gd name="connsiteX5" fmla="*/ 2614799 w 2615459"/>
                <a:gd name="connsiteY5" fmla="*/ 1597788 h 1700142"/>
                <a:gd name="connsiteX6" fmla="*/ 823764 w 2615459"/>
                <a:gd name="connsiteY6" fmla="*/ 1690452 h 1700142"/>
                <a:gd name="connsiteX7" fmla="*/ 750993 w 2615459"/>
                <a:gd name="connsiteY7" fmla="*/ 1697691 h 1700142"/>
                <a:gd name="connsiteX8" fmla="*/ 726990 w 2615459"/>
                <a:gd name="connsiteY8" fmla="*/ 1689404 h 1700142"/>
                <a:gd name="connsiteX9" fmla="*/ 738515 w 2615459"/>
                <a:gd name="connsiteY9" fmla="*/ 1464424 h 1700142"/>
                <a:gd name="connsiteX10" fmla="*/ 69 w 2615459"/>
                <a:gd name="connsiteY10" fmla="*/ 959936 h 1700142"/>
                <a:gd name="connsiteX11" fmla="*/ 770710 w 2615459"/>
                <a:gd name="connsiteY11" fmla="*/ 929976 h 1700142"/>
                <a:gd name="connsiteX0" fmla="*/ 770706 w 2615455"/>
                <a:gd name="connsiteY0" fmla="*/ 929976 h 1700142"/>
                <a:gd name="connsiteX1" fmla="*/ 1768068 w 2615455"/>
                <a:gd name="connsiteY1" fmla="*/ 902735 h 1700142"/>
                <a:gd name="connsiteX2" fmla="*/ 1798168 w 2615455"/>
                <a:gd name="connsiteY2" fmla="*/ 884351 h 1700142"/>
                <a:gd name="connsiteX3" fmla="*/ 2200142 w 2615455"/>
                <a:gd name="connsiteY3" fmla="*/ 0 h 1700142"/>
                <a:gd name="connsiteX4" fmla="*/ 2594793 w 2615455"/>
                <a:gd name="connsiteY4" fmla="*/ 851358 h 1700142"/>
                <a:gd name="connsiteX5" fmla="*/ 2614795 w 2615455"/>
                <a:gd name="connsiteY5" fmla="*/ 1597788 h 1700142"/>
                <a:gd name="connsiteX6" fmla="*/ 823760 w 2615455"/>
                <a:gd name="connsiteY6" fmla="*/ 1690452 h 1700142"/>
                <a:gd name="connsiteX7" fmla="*/ 750989 w 2615455"/>
                <a:gd name="connsiteY7" fmla="*/ 1697691 h 1700142"/>
                <a:gd name="connsiteX8" fmla="*/ 726986 w 2615455"/>
                <a:gd name="connsiteY8" fmla="*/ 1689404 h 1700142"/>
                <a:gd name="connsiteX9" fmla="*/ 65 w 2615455"/>
                <a:gd name="connsiteY9" fmla="*/ 959936 h 1700142"/>
                <a:gd name="connsiteX10" fmla="*/ 770706 w 2615455"/>
                <a:gd name="connsiteY10" fmla="*/ 929976 h 1700142"/>
                <a:gd name="connsiteX0" fmla="*/ 770655 w 2615404"/>
                <a:gd name="connsiteY0" fmla="*/ 929976 h 1753659"/>
                <a:gd name="connsiteX1" fmla="*/ 1768017 w 2615404"/>
                <a:gd name="connsiteY1" fmla="*/ 902735 h 1753659"/>
                <a:gd name="connsiteX2" fmla="*/ 1798117 w 2615404"/>
                <a:gd name="connsiteY2" fmla="*/ 884351 h 1753659"/>
                <a:gd name="connsiteX3" fmla="*/ 2200091 w 2615404"/>
                <a:gd name="connsiteY3" fmla="*/ 0 h 1753659"/>
                <a:gd name="connsiteX4" fmla="*/ 2594742 w 2615404"/>
                <a:gd name="connsiteY4" fmla="*/ 851358 h 1753659"/>
                <a:gd name="connsiteX5" fmla="*/ 2614744 w 2615404"/>
                <a:gd name="connsiteY5" fmla="*/ 1597788 h 1753659"/>
                <a:gd name="connsiteX6" fmla="*/ 823709 w 2615404"/>
                <a:gd name="connsiteY6" fmla="*/ 1690452 h 1753659"/>
                <a:gd name="connsiteX7" fmla="*/ 750938 w 2615404"/>
                <a:gd name="connsiteY7" fmla="*/ 1697691 h 1753659"/>
                <a:gd name="connsiteX8" fmla="*/ 14 w 2615404"/>
                <a:gd name="connsiteY8" fmla="*/ 959936 h 1753659"/>
                <a:gd name="connsiteX9" fmla="*/ 770655 w 2615404"/>
                <a:gd name="connsiteY9" fmla="*/ 929976 h 1753659"/>
                <a:gd name="connsiteX0" fmla="*/ 770641 w 2615390"/>
                <a:gd name="connsiteY0" fmla="*/ 929976 h 1725281"/>
                <a:gd name="connsiteX1" fmla="*/ 1768003 w 2615390"/>
                <a:gd name="connsiteY1" fmla="*/ 902735 h 1725281"/>
                <a:gd name="connsiteX2" fmla="*/ 1798103 w 2615390"/>
                <a:gd name="connsiteY2" fmla="*/ 884351 h 1725281"/>
                <a:gd name="connsiteX3" fmla="*/ 2200077 w 2615390"/>
                <a:gd name="connsiteY3" fmla="*/ 0 h 1725281"/>
                <a:gd name="connsiteX4" fmla="*/ 2594728 w 2615390"/>
                <a:gd name="connsiteY4" fmla="*/ 851358 h 1725281"/>
                <a:gd name="connsiteX5" fmla="*/ 2614730 w 2615390"/>
                <a:gd name="connsiteY5" fmla="*/ 1597788 h 1725281"/>
                <a:gd name="connsiteX6" fmla="*/ 823695 w 2615390"/>
                <a:gd name="connsiteY6" fmla="*/ 1690452 h 1725281"/>
                <a:gd name="connsiteX7" fmla="*/ 0 w 2615390"/>
                <a:gd name="connsiteY7" fmla="*/ 959936 h 1725281"/>
                <a:gd name="connsiteX8" fmla="*/ 770641 w 2615390"/>
                <a:gd name="connsiteY8" fmla="*/ 929976 h 1725281"/>
                <a:gd name="connsiteX0" fmla="*/ 770641 w 2615390"/>
                <a:gd name="connsiteY0" fmla="*/ 929976 h 1725281"/>
                <a:gd name="connsiteX1" fmla="*/ 1768003 w 2615390"/>
                <a:gd name="connsiteY1" fmla="*/ 902735 h 1725281"/>
                <a:gd name="connsiteX2" fmla="*/ 1798103 w 2615390"/>
                <a:gd name="connsiteY2" fmla="*/ 884351 h 1725281"/>
                <a:gd name="connsiteX3" fmla="*/ 2200077 w 2615390"/>
                <a:gd name="connsiteY3" fmla="*/ 0 h 1725281"/>
                <a:gd name="connsiteX4" fmla="*/ 2594728 w 2615390"/>
                <a:gd name="connsiteY4" fmla="*/ 851358 h 1725281"/>
                <a:gd name="connsiteX5" fmla="*/ 2614730 w 2615390"/>
                <a:gd name="connsiteY5" fmla="*/ 1597788 h 1725281"/>
                <a:gd name="connsiteX6" fmla="*/ 823695 w 2615390"/>
                <a:gd name="connsiteY6" fmla="*/ 1690452 h 1725281"/>
                <a:gd name="connsiteX7" fmla="*/ 0 w 2615390"/>
                <a:gd name="connsiteY7" fmla="*/ 959936 h 1725281"/>
                <a:gd name="connsiteX8" fmla="*/ 770641 w 2615390"/>
                <a:gd name="connsiteY8" fmla="*/ 929976 h 1725281"/>
                <a:gd name="connsiteX0" fmla="*/ 770641 w 2615390"/>
                <a:gd name="connsiteY0" fmla="*/ 929976 h 1690452"/>
                <a:gd name="connsiteX1" fmla="*/ 1768003 w 2615390"/>
                <a:gd name="connsiteY1" fmla="*/ 902735 h 1690452"/>
                <a:gd name="connsiteX2" fmla="*/ 1798103 w 2615390"/>
                <a:gd name="connsiteY2" fmla="*/ 884351 h 1690452"/>
                <a:gd name="connsiteX3" fmla="*/ 2200077 w 2615390"/>
                <a:gd name="connsiteY3" fmla="*/ 0 h 1690452"/>
                <a:gd name="connsiteX4" fmla="*/ 2594728 w 2615390"/>
                <a:gd name="connsiteY4" fmla="*/ 851358 h 1690452"/>
                <a:gd name="connsiteX5" fmla="*/ 2614730 w 2615390"/>
                <a:gd name="connsiteY5" fmla="*/ 1597788 h 1690452"/>
                <a:gd name="connsiteX6" fmla="*/ 823695 w 2615390"/>
                <a:gd name="connsiteY6" fmla="*/ 1690452 h 1690452"/>
                <a:gd name="connsiteX7" fmla="*/ 0 w 2615390"/>
                <a:gd name="connsiteY7" fmla="*/ 959936 h 1690452"/>
                <a:gd name="connsiteX8" fmla="*/ 770641 w 2615390"/>
                <a:gd name="connsiteY8" fmla="*/ 929976 h 1690452"/>
                <a:gd name="connsiteX0" fmla="*/ 770641 w 2615390"/>
                <a:gd name="connsiteY0" fmla="*/ 929976 h 1659993"/>
                <a:gd name="connsiteX1" fmla="*/ 1768003 w 2615390"/>
                <a:gd name="connsiteY1" fmla="*/ 902735 h 1659993"/>
                <a:gd name="connsiteX2" fmla="*/ 1798103 w 2615390"/>
                <a:gd name="connsiteY2" fmla="*/ 884351 h 1659993"/>
                <a:gd name="connsiteX3" fmla="*/ 2200077 w 2615390"/>
                <a:gd name="connsiteY3" fmla="*/ 0 h 1659993"/>
                <a:gd name="connsiteX4" fmla="*/ 2594728 w 2615390"/>
                <a:gd name="connsiteY4" fmla="*/ 851358 h 1659993"/>
                <a:gd name="connsiteX5" fmla="*/ 2614730 w 2615390"/>
                <a:gd name="connsiteY5" fmla="*/ 1597788 h 1659993"/>
                <a:gd name="connsiteX6" fmla="*/ 16508 w 2615390"/>
                <a:gd name="connsiteY6" fmla="*/ 1659993 h 1659993"/>
                <a:gd name="connsiteX7" fmla="*/ 0 w 2615390"/>
                <a:gd name="connsiteY7" fmla="*/ 959936 h 1659993"/>
                <a:gd name="connsiteX8" fmla="*/ 770641 w 2615390"/>
                <a:gd name="connsiteY8" fmla="*/ 929976 h 1659993"/>
                <a:gd name="connsiteX0" fmla="*/ 770641 w 2615390"/>
                <a:gd name="connsiteY0" fmla="*/ 929976 h 1659993"/>
                <a:gd name="connsiteX1" fmla="*/ 1768003 w 2615390"/>
                <a:gd name="connsiteY1" fmla="*/ 902735 h 1659993"/>
                <a:gd name="connsiteX2" fmla="*/ 1798103 w 2615390"/>
                <a:gd name="connsiteY2" fmla="*/ 884351 h 1659993"/>
                <a:gd name="connsiteX3" fmla="*/ 2200077 w 2615390"/>
                <a:gd name="connsiteY3" fmla="*/ 0 h 1659993"/>
                <a:gd name="connsiteX4" fmla="*/ 2594728 w 2615390"/>
                <a:gd name="connsiteY4" fmla="*/ 851358 h 1659993"/>
                <a:gd name="connsiteX5" fmla="*/ 2614730 w 2615390"/>
                <a:gd name="connsiteY5" fmla="*/ 1597788 h 1659993"/>
                <a:gd name="connsiteX6" fmla="*/ 16508 w 2615390"/>
                <a:gd name="connsiteY6" fmla="*/ 1659993 h 1659993"/>
                <a:gd name="connsiteX7" fmla="*/ 0 w 2615390"/>
                <a:gd name="connsiteY7" fmla="*/ 959936 h 1659993"/>
                <a:gd name="connsiteX8" fmla="*/ 770641 w 2615390"/>
                <a:gd name="connsiteY8" fmla="*/ 929976 h 1659993"/>
                <a:gd name="connsiteX0" fmla="*/ 770641 w 2615390"/>
                <a:gd name="connsiteY0" fmla="*/ 929976 h 1662883"/>
                <a:gd name="connsiteX1" fmla="*/ 1768003 w 2615390"/>
                <a:gd name="connsiteY1" fmla="*/ 902735 h 1662883"/>
                <a:gd name="connsiteX2" fmla="*/ 1798103 w 2615390"/>
                <a:gd name="connsiteY2" fmla="*/ 884351 h 1662883"/>
                <a:gd name="connsiteX3" fmla="*/ 2200077 w 2615390"/>
                <a:gd name="connsiteY3" fmla="*/ 0 h 1662883"/>
                <a:gd name="connsiteX4" fmla="*/ 2594728 w 2615390"/>
                <a:gd name="connsiteY4" fmla="*/ 851358 h 1662883"/>
                <a:gd name="connsiteX5" fmla="*/ 2614730 w 2615390"/>
                <a:gd name="connsiteY5" fmla="*/ 1597788 h 1662883"/>
                <a:gd name="connsiteX6" fmla="*/ 16508 w 2615390"/>
                <a:gd name="connsiteY6" fmla="*/ 1659993 h 1662883"/>
                <a:gd name="connsiteX7" fmla="*/ 0 w 2615390"/>
                <a:gd name="connsiteY7" fmla="*/ 959936 h 1662883"/>
                <a:gd name="connsiteX8" fmla="*/ 770641 w 2615390"/>
                <a:gd name="connsiteY8" fmla="*/ 929976 h 1662883"/>
                <a:gd name="connsiteX0" fmla="*/ 770641 w 2615390"/>
                <a:gd name="connsiteY0" fmla="*/ 92997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8" fmla="*/ 770641 w 2615390"/>
                <a:gd name="connsiteY8" fmla="*/ 929976 h 1663277"/>
                <a:gd name="connsiteX0" fmla="*/ 0 w 2615390"/>
                <a:gd name="connsiteY0" fmla="*/ 95993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0" fmla="*/ 0 w 2615390"/>
                <a:gd name="connsiteY0" fmla="*/ 95993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0" fmla="*/ 0 w 2615390"/>
                <a:gd name="connsiteY0" fmla="*/ 959936 h 1663277"/>
                <a:gd name="connsiteX1" fmla="*/ 1798103 w 2615390"/>
                <a:gd name="connsiteY1" fmla="*/ 884351 h 1663277"/>
                <a:gd name="connsiteX2" fmla="*/ 2200077 w 2615390"/>
                <a:gd name="connsiteY2" fmla="*/ 0 h 1663277"/>
                <a:gd name="connsiteX3" fmla="*/ 2594728 w 2615390"/>
                <a:gd name="connsiteY3" fmla="*/ 851358 h 1663277"/>
                <a:gd name="connsiteX4" fmla="*/ 2614730 w 2615390"/>
                <a:gd name="connsiteY4" fmla="*/ 1597788 h 1663277"/>
                <a:gd name="connsiteX5" fmla="*/ 16508 w 2615390"/>
                <a:gd name="connsiteY5" fmla="*/ 1659993 h 1663277"/>
                <a:gd name="connsiteX6" fmla="*/ 0 w 2615390"/>
                <a:gd name="connsiteY6" fmla="*/ 959936 h 1663277"/>
                <a:gd name="connsiteX0" fmla="*/ 0 w 2615390"/>
                <a:gd name="connsiteY0" fmla="*/ 959936 h 1663277"/>
                <a:gd name="connsiteX1" fmla="*/ 1798103 w 2615390"/>
                <a:gd name="connsiteY1" fmla="*/ 884351 h 1663277"/>
                <a:gd name="connsiteX2" fmla="*/ 2200077 w 2615390"/>
                <a:gd name="connsiteY2" fmla="*/ 0 h 1663277"/>
                <a:gd name="connsiteX3" fmla="*/ 2594728 w 2615390"/>
                <a:gd name="connsiteY3" fmla="*/ 851358 h 1663277"/>
                <a:gd name="connsiteX4" fmla="*/ 2614730 w 2615390"/>
                <a:gd name="connsiteY4" fmla="*/ 1597788 h 1663277"/>
                <a:gd name="connsiteX5" fmla="*/ 16508 w 2615390"/>
                <a:gd name="connsiteY5" fmla="*/ 1659993 h 1663277"/>
                <a:gd name="connsiteX6" fmla="*/ 0 w 2615390"/>
                <a:gd name="connsiteY6" fmla="*/ 959936 h 166327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5390" h="1684837">
                  <a:moveTo>
                    <a:pt x="0" y="981496"/>
                  </a:moveTo>
                  <a:lnTo>
                    <a:pt x="1793791" y="918847"/>
                  </a:lnTo>
                  <a:cubicBezTo>
                    <a:pt x="1983675" y="571282"/>
                    <a:pt x="2137170" y="154935"/>
                    <a:pt x="2210857" y="0"/>
                  </a:cubicBezTo>
                  <a:cubicBezTo>
                    <a:pt x="2282778" y="170362"/>
                    <a:pt x="2590441" y="869394"/>
                    <a:pt x="2594728" y="872918"/>
                  </a:cubicBezTo>
                  <a:cubicBezTo>
                    <a:pt x="2599110" y="1036415"/>
                    <a:pt x="2619264" y="1347506"/>
                    <a:pt x="2614730" y="1619348"/>
                  </a:cubicBezTo>
                  <a:cubicBezTo>
                    <a:pt x="1979643" y="1657851"/>
                    <a:pt x="604596" y="1696484"/>
                    <a:pt x="16508" y="1681553"/>
                  </a:cubicBezTo>
                  <a:cubicBezTo>
                    <a:pt x="7159" y="1483865"/>
                    <a:pt x="8842" y="1108242"/>
                    <a:pt x="0" y="981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95">
              <a:extLst>
                <a:ext uri="{FF2B5EF4-FFF2-40B4-BE49-F238E27FC236}">
                  <a16:creationId xmlns:a16="http://schemas.microsoft.com/office/drawing/2014/main" id="{11C44A5C-119B-47F1-A64D-3B3B835BB404}"/>
                </a:ext>
              </a:extLst>
            </p:cNvPr>
            <p:cNvSpPr/>
            <p:nvPr/>
          </p:nvSpPr>
          <p:spPr>
            <a:xfrm>
              <a:off x="1784217" y="1235412"/>
              <a:ext cx="3002845" cy="3773412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506">
              <a:extLst>
                <a:ext uri="{FF2B5EF4-FFF2-40B4-BE49-F238E27FC236}">
                  <a16:creationId xmlns:a16="http://schemas.microsoft.com/office/drawing/2014/main" id="{EE277ED5-EC6E-4FC6-8E60-22C9F7E3BF65}"/>
                </a:ext>
              </a:extLst>
            </p:cNvPr>
            <p:cNvSpPr/>
            <p:nvPr/>
          </p:nvSpPr>
          <p:spPr>
            <a:xfrm>
              <a:off x="4133054" y="2759980"/>
              <a:ext cx="661795" cy="2118736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71069 w 516225"/>
                <a:gd name="connsiteY6" fmla="*/ 220580 h 1662136"/>
                <a:gd name="connsiteX7" fmla="*/ 231172 w 516225"/>
                <a:gd name="connsiteY7" fmla="*/ 63227 h 1662136"/>
                <a:gd name="connsiteX8" fmla="*/ 250793 w 516225"/>
                <a:gd name="connsiteY8" fmla="*/ 12173 h 1662136"/>
                <a:gd name="connsiteX9" fmla="*/ 261747 w 516225"/>
                <a:gd name="connsiteY9" fmla="*/ 362 h 1662136"/>
                <a:gd name="connsiteX10" fmla="*/ 272701 w 516225"/>
                <a:gd name="connsiteY10" fmla="*/ 10840 h 1662136"/>
                <a:gd name="connsiteX11" fmla="*/ 326231 w 516225"/>
                <a:gd name="connsiteY11" fmla="*/ 142666 h 1662136"/>
                <a:gd name="connsiteX12" fmla="*/ 364617 w 516225"/>
                <a:gd name="connsiteY12" fmla="*/ 237630 h 1662136"/>
                <a:gd name="connsiteX13" fmla="*/ 433864 w 516225"/>
                <a:gd name="connsiteY13" fmla="*/ 411937 h 1662136"/>
                <a:gd name="connsiteX14" fmla="*/ 480060 w 516225"/>
                <a:gd name="connsiteY14" fmla="*/ 529000 h 1662136"/>
                <a:gd name="connsiteX15" fmla="*/ 489395 w 516225"/>
                <a:gd name="connsiteY15" fmla="*/ 651682 h 1662136"/>
                <a:gd name="connsiteX16" fmla="*/ 506635 w 516225"/>
                <a:gd name="connsiteY16" fmla="*/ 1232992 h 1662136"/>
                <a:gd name="connsiteX17" fmla="*/ 512350 w 516225"/>
                <a:gd name="connsiteY17" fmla="*/ 1433970 h 1662136"/>
                <a:gd name="connsiteX18" fmla="*/ 514921 w 516225"/>
                <a:gd name="connsiteY18" fmla="*/ 1500169 h 1662136"/>
                <a:gd name="connsiteX19" fmla="*/ 515588 w 516225"/>
                <a:gd name="connsiteY19" fmla="*/ 1511503 h 1662136"/>
                <a:gd name="connsiteX20" fmla="*/ 516160 w 516225"/>
                <a:gd name="connsiteY20" fmla="*/ 1593609 h 1662136"/>
                <a:gd name="connsiteX21" fmla="*/ 496920 w 516225"/>
                <a:gd name="connsiteY21" fmla="*/ 1616850 h 1662136"/>
                <a:gd name="connsiteX22" fmla="*/ 148686 w 516225"/>
                <a:gd name="connsiteY22" fmla="*/ 1651807 h 1662136"/>
                <a:gd name="connsiteX23" fmla="*/ 72009 w 516225"/>
                <a:gd name="connsiteY23" fmla="*/ 1660855 h 1662136"/>
                <a:gd name="connsiteX24" fmla="*/ 36195 w 516225"/>
                <a:gd name="connsiteY24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171069 w 516225"/>
                <a:gd name="connsiteY5" fmla="*/ 220580 h 1662136"/>
                <a:gd name="connsiteX6" fmla="*/ 231172 w 516225"/>
                <a:gd name="connsiteY6" fmla="*/ 63227 h 1662136"/>
                <a:gd name="connsiteX7" fmla="*/ 250793 w 516225"/>
                <a:gd name="connsiteY7" fmla="*/ 12173 h 1662136"/>
                <a:gd name="connsiteX8" fmla="*/ 261747 w 516225"/>
                <a:gd name="connsiteY8" fmla="*/ 362 h 1662136"/>
                <a:gd name="connsiteX9" fmla="*/ 272701 w 516225"/>
                <a:gd name="connsiteY9" fmla="*/ 10840 h 1662136"/>
                <a:gd name="connsiteX10" fmla="*/ 326231 w 516225"/>
                <a:gd name="connsiteY10" fmla="*/ 142666 h 1662136"/>
                <a:gd name="connsiteX11" fmla="*/ 364617 w 516225"/>
                <a:gd name="connsiteY11" fmla="*/ 237630 h 1662136"/>
                <a:gd name="connsiteX12" fmla="*/ 433864 w 516225"/>
                <a:gd name="connsiteY12" fmla="*/ 411937 h 1662136"/>
                <a:gd name="connsiteX13" fmla="*/ 480060 w 516225"/>
                <a:gd name="connsiteY13" fmla="*/ 529000 h 1662136"/>
                <a:gd name="connsiteX14" fmla="*/ 489395 w 516225"/>
                <a:gd name="connsiteY14" fmla="*/ 651682 h 1662136"/>
                <a:gd name="connsiteX15" fmla="*/ 506635 w 516225"/>
                <a:gd name="connsiteY15" fmla="*/ 1232992 h 1662136"/>
                <a:gd name="connsiteX16" fmla="*/ 512350 w 516225"/>
                <a:gd name="connsiteY16" fmla="*/ 1433970 h 1662136"/>
                <a:gd name="connsiteX17" fmla="*/ 514921 w 516225"/>
                <a:gd name="connsiteY17" fmla="*/ 1500169 h 1662136"/>
                <a:gd name="connsiteX18" fmla="*/ 515588 w 516225"/>
                <a:gd name="connsiteY18" fmla="*/ 1511503 h 1662136"/>
                <a:gd name="connsiteX19" fmla="*/ 516160 w 516225"/>
                <a:gd name="connsiteY19" fmla="*/ 1593609 h 1662136"/>
                <a:gd name="connsiteX20" fmla="*/ 496920 w 516225"/>
                <a:gd name="connsiteY20" fmla="*/ 1616850 h 1662136"/>
                <a:gd name="connsiteX21" fmla="*/ 148686 w 516225"/>
                <a:gd name="connsiteY21" fmla="*/ 1651807 h 1662136"/>
                <a:gd name="connsiteX22" fmla="*/ 72009 w 516225"/>
                <a:gd name="connsiteY22" fmla="*/ 1660855 h 1662136"/>
                <a:gd name="connsiteX23" fmla="*/ 36195 w 516225"/>
                <a:gd name="connsiteY23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171069 w 516225"/>
                <a:gd name="connsiteY4" fmla="*/ 220580 h 1662136"/>
                <a:gd name="connsiteX5" fmla="*/ 231172 w 516225"/>
                <a:gd name="connsiteY5" fmla="*/ 63227 h 1662136"/>
                <a:gd name="connsiteX6" fmla="*/ 250793 w 516225"/>
                <a:gd name="connsiteY6" fmla="*/ 12173 h 1662136"/>
                <a:gd name="connsiteX7" fmla="*/ 261747 w 516225"/>
                <a:gd name="connsiteY7" fmla="*/ 362 h 1662136"/>
                <a:gd name="connsiteX8" fmla="*/ 272701 w 516225"/>
                <a:gd name="connsiteY8" fmla="*/ 10840 h 1662136"/>
                <a:gd name="connsiteX9" fmla="*/ 326231 w 516225"/>
                <a:gd name="connsiteY9" fmla="*/ 142666 h 1662136"/>
                <a:gd name="connsiteX10" fmla="*/ 364617 w 516225"/>
                <a:gd name="connsiteY10" fmla="*/ 237630 h 1662136"/>
                <a:gd name="connsiteX11" fmla="*/ 433864 w 516225"/>
                <a:gd name="connsiteY11" fmla="*/ 411937 h 1662136"/>
                <a:gd name="connsiteX12" fmla="*/ 480060 w 516225"/>
                <a:gd name="connsiteY12" fmla="*/ 529000 h 1662136"/>
                <a:gd name="connsiteX13" fmla="*/ 489395 w 516225"/>
                <a:gd name="connsiteY13" fmla="*/ 651682 h 1662136"/>
                <a:gd name="connsiteX14" fmla="*/ 506635 w 516225"/>
                <a:gd name="connsiteY14" fmla="*/ 1232992 h 1662136"/>
                <a:gd name="connsiteX15" fmla="*/ 512350 w 516225"/>
                <a:gd name="connsiteY15" fmla="*/ 1433970 h 1662136"/>
                <a:gd name="connsiteX16" fmla="*/ 514921 w 516225"/>
                <a:gd name="connsiteY16" fmla="*/ 1500169 h 1662136"/>
                <a:gd name="connsiteX17" fmla="*/ 515588 w 516225"/>
                <a:gd name="connsiteY17" fmla="*/ 1511503 h 1662136"/>
                <a:gd name="connsiteX18" fmla="*/ 516160 w 516225"/>
                <a:gd name="connsiteY18" fmla="*/ 1593609 h 1662136"/>
                <a:gd name="connsiteX19" fmla="*/ 496920 w 516225"/>
                <a:gd name="connsiteY19" fmla="*/ 1616850 h 1662136"/>
                <a:gd name="connsiteX20" fmla="*/ 148686 w 516225"/>
                <a:gd name="connsiteY20" fmla="*/ 1651807 h 1662136"/>
                <a:gd name="connsiteX21" fmla="*/ 72009 w 516225"/>
                <a:gd name="connsiteY21" fmla="*/ 1660855 h 1662136"/>
                <a:gd name="connsiteX22" fmla="*/ 36195 w 516225"/>
                <a:gd name="connsiteY22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31172 w 516225"/>
                <a:gd name="connsiteY4" fmla="*/ 63227 h 1662136"/>
                <a:gd name="connsiteX5" fmla="*/ 250793 w 516225"/>
                <a:gd name="connsiteY5" fmla="*/ 12173 h 1662136"/>
                <a:gd name="connsiteX6" fmla="*/ 261747 w 516225"/>
                <a:gd name="connsiteY6" fmla="*/ 362 h 1662136"/>
                <a:gd name="connsiteX7" fmla="*/ 272701 w 516225"/>
                <a:gd name="connsiteY7" fmla="*/ 10840 h 1662136"/>
                <a:gd name="connsiteX8" fmla="*/ 326231 w 516225"/>
                <a:gd name="connsiteY8" fmla="*/ 142666 h 1662136"/>
                <a:gd name="connsiteX9" fmla="*/ 364617 w 516225"/>
                <a:gd name="connsiteY9" fmla="*/ 237630 h 1662136"/>
                <a:gd name="connsiteX10" fmla="*/ 433864 w 516225"/>
                <a:gd name="connsiteY10" fmla="*/ 411937 h 1662136"/>
                <a:gd name="connsiteX11" fmla="*/ 480060 w 516225"/>
                <a:gd name="connsiteY11" fmla="*/ 529000 h 1662136"/>
                <a:gd name="connsiteX12" fmla="*/ 489395 w 516225"/>
                <a:gd name="connsiteY12" fmla="*/ 651682 h 1662136"/>
                <a:gd name="connsiteX13" fmla="*/ 506635 w 516225"/>
                <a:gd name="connsiteY13" fmla="*/ 1232992 h 1662136"/>
                <a:gd name="connsiteX14" fmla="*/ 512350 w 516225"/>
                <a:gd name="connsiteY14" fmla="*/ 1433970 h 1662136"/>
                <a:gd name="connsiteX15" fmla="*/ 514921 w 516225"/>
                <a:gd name="connsiteY15" fmla="*/ 1500169 h 1662136"/>
                <a:gd name="connsiteX16" fmla="*/ 515588 w 516225"/>
                <a:gd name="connsiteY16" fmla="*/ 1511503 h 1662136"/>
                <a:gd name="connsiteX17" fmla="*/ 516160 w 516225"/>
                <a:gd name="connsiteY17" fmla="*/ 1593609 h 1662136"/>
                <a:gd name="connsiteX18" fmla="*/ 496920 w 516225"/>
                <a:gd name="connsiteY18" fmla="*/ 1616850 h 1662136"/>
                <a:gd name="connsiteX19" fmla="*/ 148686 w 516225"/>
                <a:gd name="connsiteY19" fmla="*/ 1651807 h 1662136"/>
                <a:gd name="connsiteX20" fmla="*/ 72009 w 516225"/>
                <a:gd name="connsiteY20" fmla="*/ 1660855 h 1662136"/>
                <a:gd name="connsiteX21" fmla="*/ 36195 w 516225"/>
                <a:gd name="connsiteY21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326231 w 516225"/>
                <a:gd name="connsiteY7" fmla="*/ 142666 h 1662136"/>
                <a:gd name="connsiteX8" fmla="*/ 364617 w 516225"/>
                <a:gd name="connsiteY8" fmla="*/ 237630 h 1662136"/>
                <a:gd name="connsiteX9" fmla="*/ 433864 w 516225"/>
                <a:gd name="connsiteY9" fmla="*/ 411937 h 1662136"/>
                <a:gd name="connsiteX10" fmla="*/ 480060 w 516225"/>
                <a:gd name="connsiteY10" fmla="*/ 529000 h 1662136"/>
                <a:gd name="connsiteX11" fmla="*/ 489395 w 516225"/>
                <a:gd name="connsiteY11" fmla="*/ 651682 h 1662136"/>
                <a:gd name="connsiteX12" fmla="*/ 506635 w 516225"/>
                <a:gd name="connsiteY12" fmla="*/ 1232992 h 1662136"/>
                <a:gd name="connsiteX13" fmla="*/ 512350 w 516225"/>
                <a:gd name="connsiteY13" fmla="*/ 1433970 h 1662136"/>
                <a:gd name="connsiteX14" fmla="*/ 514921 w 516225"/>
                <a:gd name="connsiteY14" fmla="*/ 1500169 h 1662136"/>
                <a:gd name="connsiteX15" fmla="*/ 515588 w 516225"/>
                <a:gd name="connsiteY15" fmla="*/ 1511503 h 1662136"/>
                <a:gd name="connsiteX16" fmla="*/ 516160 w 516225"/>
                <a:gd name="connsiteY16" fmla="*/ 1593609 h 1662136"/>
                <a:gd name="connsiteX17" fmla="*/ 496920 w 516225"/>
                <a:gd name="connsiteY17" fmla="*/ 1616850 h 1662136"/>
                <a:gd name="connsiteX18" fmla="*/ 148686 w 516225"/>
                <a:gd name="connsiteY18" fmla="*/ 1651807 h 1662136"/>
                <a:gd name="connsiteX19" fmla="*/ 72009 w 516225"/>
                <a:gd name="connsiteY19" fmla="*/ 1660855 h 1662136"/>
                <a:gd name="connsiteX20" fmla="*/ 36195 w 516225"/>
                <a:gd name="connsiteY20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326231 w 516225"/>
                <a:gd name="connsiteY7" fmla="*/ 142666 h 1662136"/>
                <a:gd name="connsiteX8" fmla="*/ 433864 w 516225"/>
                <a:gd name="connsiteY8" fmla="*/ 411937 h 1662136"/>
                <a:gd name="connsiteX9" fmla="*/ 480060 w 516225"/>
                <a:gd name="connsiteY9" fmla="*/ 529000 h 1662136"/>
                <a:gd name="connsiteX10" fmla="*/ 489395 w 516225"/>
                <a:gd name="connsiteY10" fmla="*/ 651682 h 1662136"/>
                <a:gd name="connsiteX11" fmla="*/ 506635 w 516225"/>
                <a:gd name="connsiteY11" fmla="*/ 1232992 h 1662136"/>
                <a:gd name="connsiteX12" fmla="*/ 512350 w 516225"/>
                <a:gd name="connsiteY12" fmla="*/ 1433970 h 1662136"/>
                <a:gd name="connsiteX13" fmla="*/ 514921 w 516225"/>
                <a:gd name="connsiteY13" fmla="*/ 1500169 h 1662136"/>
                <a:gd name="connsiteX14" fmla="*/ 515588 w 516225"/>
                <a:gd name="connsiteY14" fmla="*/ 1511503 h 1662136"/>
                <a:gd name="connsiteX15" fmla="*/ 516160 w 516225"/>
                <a:gd name="connsiteY15" fmla="*/ 1593609 h 1662136"/>
                <a:gd name="connsiteX16" fmla="*/ 496920 w 516225"/>
                <a:gd name="connsiteY16" fmla="*/ 1616850 h 1662136"/>
                <a:gd name="connsiteX17" fmla="*/ 148686 w 516225"/>
                <a:gd name="connsiteY17" fmla="*/ 1651807 h 1662136"/>
                <a:gd name="connsiteX18" fmla="*/ 72009 w 516225"/>
                <a:gd name="connsiteY18" fmla="*/ 1660855 h 1662136"/>
                <a:gd name="connsiteX19" fmla="*/ 36195 w 516225"/>
                <a:gd name="connsiteY19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33864 w 516225"/>
                <a:gd name="connsiteY7" fmla="*/ 411937 h 1662136"/>
                <a:gd name="connsiteX8" fmla="*/ 480060 w 516225"/>
                <a:gd name="connsiteY8" fmla="*/ 529000 h 1662136"/>
                <a:gd name="connsiteX9" fmla="*/ 489395 w 516225"/>
                <a:gd name="connsiteY9" fmla="*/ 651682 h 1662136"/>
                <a:gd name="connsiteX10" fmla="*/ 506635 w 516225"/>
                <a:gd name="connsiteY10" fmla="*/ 1232992 h 1662136"/>
                <a:gd name="connsiteX11" fmla="*/ 512350 w 516225"/>
                <a:gd name="connsiteY11" fmla="*/ 1433970 h 1662136"/>
                <a:gd name="connsiteX12" fmla="*/ 514921 w 516225"/>
                <a:gd name="connsiteY12" fmla="*/ 1500169 h 1662136"/>
                <a:gd name="connsiteX13" fmla="*/ 515588 w 516225"/>
                <a:gd name="connsiteY13" fmla="*/ 1511503 h 1662136"/>
                <a:gd name="connsiteX14" fmla="*/ 516160 w 516225"/>
                <a:gd name="connsiteY14" fmla="*/ 1593609 h 1662136"/>
                <a:gd name="connsiteX15" fmla="*/ 496920 w 516225"/>
                <a:gd name="connsiteY15" fmla="*/ 1616850 h 1662136"/>
                <a:gd name="connsiteX16" fmla="*/ 148686 w 516225"/>
                <a:gd name="connsiteY16" fmla="*/ 1651807 h 1662136"/>
                <a:gd name="connsiteX17" fmla="*/ 72009 w 516225"/>
                <a:gd name="connsiteY17" fmla="*/ 1660855 h 1662136"/>
                <a:gd name="connsiteX18" fmla="*/ 36195 w 516225"/>
                <a:gd name="connsiteY18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489395 w 516225"/>
                <a:gd name="connsiteY8" fmla="*/ 651682 h 1662136"/>
                <a:gd name="connsiteX9" fmla="*/ 506635 w 516225"/>
                <a:gd name="connsiteY9" fmla="*/ 1232992 h 1662136"/>
                <a:gd name="connsiteX10" fmla="*/ 512350 w 516225"/>
                <a:gd name="connsiteY10" fmla="*/ 1433970 h 1662136"/>
                <a:gd name="connsiteX11" fmla="*/ 514921 w 516225"/>
                <a:gd name="connsiteY11" fmla="*/ 1500169 h 1662136"/>
                <a:gd name="connsiteX12" fmla="*/ 515588 w 516225"/>
                <a:gd name="connsiteY12" fmla="*/ 1511503 h 1662136"/>
                <a:gd name="connsiteX13" fmla="*/ 516160 w 516225"/>
                <a:gd name="connsiteY13" fmla="*/ 1593609 h 1662136"/>
                <a:gd name="connsiteX14" fmla="*/ 496920 w 516225"/>
                <a:gd name="connsiteY14" fmla="*/ 1616850 h 1662136"/>
                <a:gd name="connsiteX15" fmla="*/ 148686 w 516225"/>
                <a:gd name="connsiteY15" fmla="*/ 1651807 h 1662136"/>
                <a:gd name="connsiteX16" fmla="*/ 72009 w 516225"/>
                <a:gd name="connsiteY16" fmla="*/ 1660855 h 1662136"/>
                <a:gd name="connsiteX17" fmla="*/ 36195 w 516225"/>
                <a:gd name="connsiteY17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06635 w 516225"/>
                <a:gd name="connsiteY8" fmla="*/ 1232992 h 1662136"/>
                <a:gd name="connsiteX9" fmla="*/ 512350 w 516225"/>
                <a:gd name="connsiteY9" fmla="*/ 1433970 h 1662136"/>
                <a:gd name="connsiteX10" fmla="*/ 514921 w 516225"/>
                <a:gd name="connsiteY10" fmla="*/ 1500169 h 1662136"/>
                <a:gd name="connsiteX11" fmla="*/ 515588 w 516225"/>
                <a:gd name="connsiteY11" fmla="*/ 1511503 h 1662136"/>
                <a:gd name="connsiteX12" fmla="*/ 516160 w 516225"/>
                <a:gd name="connsiteY12" fmla="*/ 1593609 h 1662136"/>
                <a:gd name="connsiteX13" fmla="*/ 496920 w 516225"/>
                <a:gd name="connsiteY13" fmla="*/ 1616850 h 1662136"/>
                <a:gd name="connsiteX14" fmla="*/ 148686 w 516225"/>
                <a:gd name="connsiteY14" fmla="*/ 1651807 h 1662136"/>
                <a:gd name="connsiteX15" fmla="*/ 72009 w 516225"/>
                <a:gd name="connsiteY15" fmla="*/ 1660855 h 1662136"/>
                <a:gd name="connsiteX16" fmla="*/ 36195 w 516225"/>
                <a:gd name="connsiteY16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2350 w 516225"/>
                <a:gd name="connsiteY8" fmla="*/ 1433970 h 1662136"/>
                <a:gd name="connsiteX9" fmla="*/ 514921 w 516225"/>
                <a:gd name="connsiteY9" fmla="*/ 1500169 h 1662136"/>
                <a:gd name="connsiteX10" fmla="*/ 515588 w 516225"/>
                <a:gd name="connsiteY10" fmla="*/ 1511503 h 1662136"/>
                <a:gd name="connsiteX11" fmla="*/ 516160 w 516225"/>
                <a:gd name="connsiteY11" fmla="*/ 1593609 h 1662136"/>
                <a:gd name="connsiteX12" fmla="*/ 496920 w 516225"/>
                <a:gd name="connsiteY12" fmla="*/ 1616850 h 1662136"/>
                <a:gd name="connsiteX13" fmla="*/ 148686 w 516225"/>
                <a:gd name="connsiteY13" fmla="*/ 1651807 h 1662136"/>
                <a:gd name="connsiteX14" fmla="*/ 72009 w 516225"/>
                <a:gd name="connsiteY14" fmla="*/ 1660855 h 1662136"/>
                <a:gd name="connsiteX15" fmla="*/ 36195 w 516225"/>
                <a:gd name="connsiteY15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4921 w 516225"/>
                <a:gd name="connsiteY8" fmla="*/ 1500169 h 1662136"/>
                <a:gd name="connsiteX9" fmla="*/ 515588 w 516225"/>
                <a:gd name="connsiteY9" fmla="*/ 1511503 h 1662136"/>
                <a:gd name="connsiteX10" fmla="*/ 516160 w 516225"/>
                <a:gd name="connsiteY10" fmla="*/ 1593609 h 1662136"/>
                <a:gd name="connsiteX11" fmla="*/ 496920 w 516225"/>
                <a:gd name="connsiteY11" fmla="*/ 1616850 h 1662136"/>
                <a:gd name="connsiteX12" fmla="*/ 148686 w 516225"/>
                <a:gd name="connsiteY12" fmla="*/ 1651807 h 1662136"/>
                <a:gd name="connsiteX13" fmla="*/ 72009 w 516225"/>
                <a:gd name="connsiteY13" fmla="*/ 1660855 h 1662136"/>
                <a:gd name="connsiteX14" fmla="*/ 36195 w 516225"/>
                <a:gd name="connsiteY14" fmla="*/ 1636090 h 1662136"/>
                <a:gd name="connsiteX0" fmla="*/ 36195 w 518924"/>
                <a:gd name="connsiteY0" fmla="*/ 1636090 h 1662136"/>
                <a:gd name="connsiteX1" fmla="*/ 18288 w 518924"/>
                <a:gd name="connsiteY1" fmla="*/ 1142219 h 1662136"/>
                <a:gd name="connsiteX2" fmla="*/ 5334 w 518924"/>
                <a:gd name="connsiteY2" fmla="*/ 800938 h 1662136"/>
                <a:gd name="connsiteX3" fmla="*/ 0 w 518924"/>
                <a:gd name="connsiteY3" fmla="*/ 679876 h 1662136"/>
                <a:gd name="connsiteX4" fmla="*/ 250793 w 518924"/>
                <a:gd name="connsiteY4" fmla="*/ 12173 h 1662136"/>
                <a:gd name="connsiteX5" fmla="*/ 261747 w 518924"/>
                <a:gd name="connsiteY5" fmla="*/ 362 h 1662136"/>
                <a:gd name="connsiteX6" fmla="*/ 272701 w 518924"/>
                <a:gd name="connsiteY6" fmla="*/ 10840 h 1662136"/>
                <a:gd name="connsiteX7" fmla="*/ 480060 w 518924"/>
                <a:gd name="connsiteY7" fmla="*/ 529000 h 1662136"/>
                <a:gd name="connsiteX8" fmla="*/ 514921 w 518924"/>
                <a:gd name="connsiteY8" fmla="*/ 1500169 h 1662136"/>
                <a:gd name="connsiteX9" fmla="*/ 516160 w 518924"/>
                <a:gd name="connsiteY9" fmla="*/ 1593609 h 1662136"/>
                <a:gd name="connsiteX10" fmla="*/ 496920 w 518924"/>
                <a:gd name="connsiteY10" fmla="*/ 1616850 h 1662136"/>
                <a:gd name="connsiteX11" fmla="*/ 148686 w 518924"/>
                <a:gd name="connsiteY11" fmla="*/ 1651807 h 1662136"/>
                <a:gd name="connsiteX12" fmla="*/ 72009 w 518924"/>
                <a:gd name="connsiteY12" fmla="*/ 1660855 h 1662136"/>
                <a:gd name="connsiteX13" fmla="*/ 36195 w 518924"/>
                <a:gd name="connsiteY13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6160 w 516225"/>
                <a:gd name="connsiteY8" fmla="*/ 1593609 h 1662136"/>
                <a:gd name="connsiteX9" fmla="*/ 496920 w 516225"/>
                <a:gd name="connsiteY9" fmla="*/ 1616850 h 1662136"/>
                <a:gd name="connsiteX10" fmla="*/ 148686 w 516225"/>
                <a:gd name="connsiteY10" fmla="*/ 1651807 h 1662136"/>
                <a:gd name="connsiteX11" fmla="*/ 72009 w 516225"/>
                <a:gd name="connsiteY11" fmla="*/ 1660855 h 1662136"/>
                <a:gd name="connsiteX12" fmla="*/ 36195 w 516225"/>
                <a:gd name="connsiteY12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6160 w 516225"/>
                <a:gd name="connsiteY8" fmla="*/ 1593609 h 1662136"/>
                <a:gd name="connsiteX9" fmla="*/ 496920 w 516225"/>
                <a:gd name="connsiteY9" fmla="*/ 1616850 h 1662136"/>
                <a:gd name="connsiteX10" fmla="*/ 72009 w 516225"/>
                <a:gd name="connsiteY10" fmla="*/ 1660855 h 1662136"/>
                <a:gd name="connsiteX11" fmla="*/ 36195 w 516225"/>
                <a:gd name="connsiteY11" fmla="*/ 1636090 h 1662136"/>
                <a:gd name="connsiteX0" fmla="*/ 36195 w 516225"/>
                <a:gd name="connsiteY0" fmla="*/ 1636090 h 1662136"/>
                <a:gd name="connsiteX1" fmla="*/ 5334 w 516225"/>
                <a:gd name="connsiteY1" fmla="*/ 800938 h 1662136"/>
                <a:gd name="connsiteX2" fmla="*/ 0 w 516225"/>
                <a:gd name="connsiteY2" fmla="*/ 679876 h 1662136"/>
                <a:gd name="connsiteX3" fmla="*/ 250793 w 516225"/>
                <a:gd name="connsiteY3" fmla="*/ 12173 h 1662136"/>
                <a:gd name="connsiteX4" fmla="*/ 261747 w 516225"/>
                <a:gd name="connsiteY4" fmla="*/ 362 h 1662136"/>
                <a:gd name="connsiteX5" fmla="*/ 272701 w 516225"/>
                <a:gd name="connsiteY5" fmla="*/ 10840 h 1662136"/>
                <a:gd name="connsiteX6" fmla="*/ 480060 w 516225"/>
                <a:gd name="connsiteY6" fmla="*/ 529000 h 1662136"/>
                <a:gd name="connsiteX7" fmla="*/ 516160 w 516225"/>
                <a:gd name="connsiteY7" fmla="*/ 1593609 h 1662136"/>
                <a:gd name="connsiteX8" fmla="*/ 496920 w 516225"/>
                <a:gd name="connsiteY8" fmla="*/ 1616850 h 1662136"/>
                <a:gd name="connsiteX9" fmla="*/ 72009 w 516225"/>
                <a:gd name="connsiteY9" fmla="*/ 1660855 h 1662136"/>
                <a:gd name="connsiteX10" fmla="*/ 36195 w 516225"/>
                <a:gd name="connsiteY10" fmla="*/ 1636090 h 1662136"/>
                <a:gd name="connsiteX0" fmla="*/ 47435 w 527465"/>
                <a:gd name="connsiteY0" fmla="*/ 1636090 h 1662136"/>
                <a:gd name="connsiteX1" fmla="*/ 11240 w 527465"/>
                <a:gd name="connsiteY1" fmla="*/ 679876 h 1662136"/>
                <a:gd name="connsiteX2" fmla="*/ 262033 w 527465"/>
                <a:gd name="connsiteY2" fmla="*/ 12173 h 1662136"/>
                <a:gd name="connsiteX3" fmla="*/ 272987 w 527465"/>
                <a:gd name="connsiteY3" fmla="*/ 362 h 1662136"/>
                <a:gd name="connsiteX4" fmla="*/ 283941 w 527465"/>
                <a:gd name="connsiteY4" fmla="*/ 10840 h 1662136"/>
                <a:gd name="connsiteX5" fmla="*/ 491300 w 527465"/>
                <a:gd name="connsiteY5" fmla="*/ 529000 h 1662136"/>
                <a:gd name="connsiteX6" fmla="*/ 527400 w 527465"/>
                <a:gd name="connsiteY6" fmla="*/ 1593609 h 1662136"/>
                <a:gd name="connsiteX7" fmla="*/ 508160 w 527465"/>
                <a:gd name="connsiteY7" fmla="*/ 1616850 h 1662136"/>
                <a:gd name="connsiteX8" fmla="*/ 83249 w 527465"/>
                <a:gd name="connsiteY8" fmla="*/ 1660855 h 1662136"/>
                <a:gd name="connsiteX9" fmla="*/ 47435 w 52746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16850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16850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29787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36022"/>
                <a:gd name="connsiteY0" fmla="*/ 1636090 h 1658579"/>
                <a:gd name="connsiteX1" fmla="*/ 0 w 536022"/>
                <a:gd name="connsiteY1" fmla="*/ 679876 h 1658579"/>
                <a:gd name="connsiteX2" fmla="*/ 250793 w 536022"/>
                <a:gd name="connsiteY2" fmla="*/ 12173 h 1658579"/>
                <a:gd name="connsiteX3" fmla="*/ 261747 w 536022"/>
                <a:gd name="connsiteY3" fmla="*/ 362 h 1658579"/>
                <a:gd name="connsiteX4" fmla="*/ 272701 w 536022"/>
                <a:gd name="connsiteY4" fmla="*/ 10840 h 1658579"/>
                <a:gd name="connsiteX5" fmla="*/ 480060 w 536022"/>
                <a:gd name="connsiteY5" fmla="*/ 529000 h 1658579"/>
                <a:gd name="connsiteX6" fmla="*/ 516160 w 536022"/>
                <a:gd name="connsiteY6" fmla="*/ 1593609 h 1658579"/>
                <a:gd name="connsiteX7" fmla="*/ 496920 w 536022"/>
                <a:gd name="connsiteY7" fmla="*/ 1629787 h 1658579"/>
                <a:gd name="connsiteX8" fmla="*/ 69853 w 536022"/>
                <a:gd name="connsiteY8" fmla="*/ 1656543 h 1658579"/>
                <a:gd name="connsiteX9" fmla="*/ 36195 w 536022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79876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593609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79876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598797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598797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17417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17417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4693 w 518058"/>
                <a:gd name="connsiteY5" fmla="*/ 505834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058" h="1658579">
                  <a:moveTo>
                    <a:pt x="36195" y="1636090"/>
                  </a:moveTo>
                  <a:cubicBezTo>
                    <a:pt x="24194" y="1472594"/>
                    <a:pt x="15979" y="918006"/>
                    <a:pt x="0" y="615013"/>
                  </a:cubicBezTo>
                  <a:cubicBezTo>
                    <a:pt x="57125" y="483552"/>
                    <a:pt x="207169" y="125425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309087" y="98946"/>
                    <a:pt x="441627" y="405977"/>
                    <a:pt x="484693" y="505834"/>
                  </a:cubicBezTo>
                  <a:cubicBezTo>
                    <a:pt x="503709" y="804126"/>
                    <a:pt x="513350" y="1418770"/>
                    <a:pt x="516160" y="1600078"/>
                  </a:cubicBezTo>
                  <a:cubicBezTo>
                    <a:pt x="516827" y="1615032"/>
                    <a:pt x="526027" y="1636547"/>
                    <a:pt x="496920" y="1629787"/>
                  </a:cubicBezTo>
                  <a:cubicBezTo>
                    <a:pt x="422536" y="1640276"/>
                    <a:pt x="212209" y="1647624"/>
                    <a:pt x="69853" y="1656543"/>
                  </a:cubicBezTo>
                  <a:cubicBezTo>
                    <a:pt x="48898" y="1660068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507">
              <a:extLst>
                <a:ext uri="{FF2B5EF4-FFF2-40B4-BE49-F238E27FC236}">
                  <a16:creationId xmlns:a16="http://schemas.microsoft.com/office/drawing/2014/main" id="{38A3525B-A81E-486C-A0B2-0375C27D4984}"/>
                </a:ext>
              </a:extLst>
            </p:cNvPr>
            <p:cNvSpPr/>
            <p:nvPr/>
          </p:nvSpPr>
          <p:spPr>
            <a:xfrm>
              <a:off x="2783742" y="4029898"/>
              <a:ext cx="521763" cy="888797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7800 w 408444"/>
                <a:gd name="connsiteY7" fmla="*/ 625574 h 733001"/>
                <a:gd name="connsiteX8" fmla="*/ 408372 w 408444"/>
                <a:gd name="connsiteY8" fmla="*/ 698250 h 733001"/>
                <a:gd name="connsiteX9" fmla="*/ 389512 w 408444"/>
                <a:gd name="connsiteY9" fmla="*/ 718443 h 733001"/>
                <a:gd name="connsiteX10" fmla="*/ 159484 w 408444"/>
                <a:gd name="connsiteY10" fmla="*/ 728063 h 733001"/>
                <a:gd name="connsiteX11" fmla="*/ 140529 w 408444"/>
                <a:gd name="connsiteY11" fmla="*/ 730921 h 733001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  <a:gd name="connsiteX9" fmla="*/ 159484 w 408444"/>
                <a:gd name="connsiteY9" fmla="*/ 728063 h 733001"/>
                <a:gd name="connsiteX10" fmla="*/ 140529 w 408444"/>
                <a:gd name="connsiteY10" fmla="*/ 730921 h 733001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  <a:gd name="connsiteX9" fmla="*/ 140529 w 408444"/>
                <a:gd name="connsiteY9" fmla="*/ 730921 h 733001"/>
                <a:gd name="connsiteX0" fmla="*/ 389512 w 408444"/>
                <a:gd name="connsiteY0" fmla="*/ 718443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44" h="733001">
                  <a:moveTo>
                    <a:pt x="389512" y="718443"/>
                  </a:moveTo>
                  <a:lnTo>
                    <a:pt x="48422" y="732921"/>
                  </a:ln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19752" y="600492"/>
                    <a:pt x="-298" y="163691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lnTo>
                    <a:pt x="364080" y="68"/>
                  </a:ln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5561" y="140816"/>
                    <a:pt x="408150" y="582585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509">
              <a:extLst>
                <a:ext uri="{FF2B5EF4-FFF2-40B4-BE49-F238E27FC236}">
                  <a16:creationId xmlns:a16="http://schemas.microsoft.com/office/drawing/2014/main" id="{AC5D9986-DDF6-41E3-B4C6-0A22C565ED72}"/>
                </a:ext>
              </a:extLst>
            </p:cNvPr>
            <p:cNvSpPr/>
            <p:nvPr/>
          </p:nvSpPr>
          <p:spPr>
            <a:xfrm>
              <a:off x="4786180" y="4592032"/>
              <a:ext cx="6722" cy="84687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Oval 22">
            <a:extLst>
              <a:ext uri="{FF2B5EF4-FFF2-40B4-BE49-F238E27FC236}">
                <a16:creationId xmlns:a16="http://schemas.microsoft.com/office/drawing/2014/main" id="{3ACBB3B8-1529-47E7-BB9F-FCE3A8120309}"/>
              </a:ext>
            </a:extLst>
          </p:cNvPr>
          <p:cNvSpPr>
            <a:spLocks/>
          </p:cNvSpPr>
          <p:nvPr/>
        </p:nvSpPr>
        <p:spPr>
          <a:xfrm>
            <a:off x="3922463" y="4599599"/>
            <a:ext cx="1024186" cy="1024186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17" name="Group 29">
            <a:extLst>
              <a:ext uri="{FF2B5EF4-FFF2-40B4-BE49-F238E27FC236}">
                <a16:creationId xmlns:a16="http://schemas.microsoft.com/office/drawing/2014/main" id="{C6C2E4B4-1CEC-4477-ABA6-AEA28D41F290}"/>
              </a:ext>
            </a:extLst>
          </p:cNvPr>
          <p:cNvGrpSpPr/>
          <p:nvPr/>
        </p:nvGrpSpPr>
        <p:grpSpPr>
          <a:xfrm>
            <a:off x="5161045" y="1490211"/>
            <a:ext cx="1675736" cy="1502376"/>
            <a:chOff x="4794869" y="2803448"/>
            <a:chExt cx="2781228" cy="2493501"/>
          </a:xfrm>
        </p:grpSpPr>
        <p:sp>
          <p:nvSpPr>
            <p:cNvPr id="118" name="Freeform: Shape 30">
              <a:extLst>
                <a:ext uri="{FF2B5EF4-FFF2-40B4-BE49-F238E27FC236}">
                  <a16:creationId xmlns:a16="http://schemas.microsoft.com/office/drawing/2014/main" id="{6E5C4147-C947-414A-8712-4D83B4BFC985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9" name="Freeform: Shape 31">
              <a:extLst>
                <a:ext uri="{FF2B5EF4-FFF2-40B4-BE49-F238E27FC236}">
                  <a16:creationId xmlns:a16="http://schemas.microsoft.com/office/drawing/2014/main" id="{6EA87589-E4C9-40F6-A7D3-FE2AD1A3195F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0" name="Group 36">
            <a:extLst>
              <a:ext uri="{FF2B5EF4-FFF2-40B4-BE49-F238E27FC236}">
                <a16:creationId xmlns:a16="http://schemas.microsoft.com/office/drawing/2014/main" id="{E24CF48C-2BA2-41AF-9FF7-832A6FB41AA3}"/>
              </a:ext>
            </a:extLst>
          </p:cNvPr>
          <p:cNvGrpSpPr/>
          <p:nvPr/>
        </p:nvGrpSpPr>
        <p:grpSpPr>
          <a:xfrm>
            <a:off x="2394543" y="5806851"/>
            <a:ext cx="1771671" cy="951822"/>
            <a:chOff x="8068038" y="4787025"/>
            <a:chExt cx="2433436" cy="1307352"/>
          </a:xfrm>
        </p:grpSpPr>
        <p:grpSp>
          <p:nvGrpSpPr>
            <p:cNvPr id="121" name="Group 37">
              <a:extLst>
                <a:ext uri="{FF2B5EF4-FFF2-40B4-BE49-F238E27FC236}">
                  <a16:creationId xmlns:a16="http://schemas.microsoft.com/office/drawing/2014/main" id="{A9195C5C-BEE5-4AE7-B943-905A1D384574}"/>
                </a:ext>
              </a:extLst>
            </p:cNvPr>
            <p:cNvGrpSpPr/>
            <p:nvPr/>
          </p:nvGrpSpPr>
          <p:grpSpPr>
            <a:xfrm>
              <a:off x="8478512" y="4787025"/>
              <a:ext cx="1608444" cy="1307352"/>
              <a:chOff x="2676526" y="2041913"/>
              <a:chExt cx="3486148" cy="2833560"/>
            </a:xfrm>
            <a:solidFill>
              <a:schemeClr val="bg1"/>
            </a:solidFill>
          </p:grpSpPr>
          <p:grpSp>
            <p:nvGrpSpPr>
              <p:cNvPr id="128" name="Group 44">
                <a:extLst>
                  <a:ext uri="{FF2B5EF4-FFF2-40B4-BE49-F238E27FC236}">
                    <a16:creationId xmlns:a16="http://schemas.microsoft.com/office/drawing/2014/main" id="{66847348-B695-4E3D-93DC-8BECA997EB0D}"/>
                  </a:ext>
                </a:extLst>
              </p:cNvPr>
              <p:cNvGrpSpPr/>
              <p:nvPr/>
            </p:nvGrpSpPr>
            <p:grpSpPr>
              <a:xfrm>
                <a:off x="2745022" y="2041913"/>
                <a:ext cx="3417652" cy="2755290"/>
                <a:chOff x="2745022" y="2041913"/>
                <a:chExt cx="3417652" cy="2755290"/>
              </a:xfrm>
              <a:grpFill/>
            </p:grpSpPr>
            <p:sp>
              <p:nvSpPr>
                <p:cNvPr id="130" name="Freeform 13">
                  <a:extLst>
                    <a:ext uri="{FF2B5EF4-FFF2-40B4-BE49-F238E27FC236}">
                      <a16:creationId xmlns:a16="http://schemas.microsoft.com/office/drawing/2014/main" id="{5A03E60B-4160-4C55-A1D9-C707BC0C3903}"/>
                    </a:ext>
                  </a:extLst>
                </p:cNvPr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962025 w 3228975"/>
                    <a:gd name="connsiteY4" fmla="*/ 19050 h 1866900"/>
                    <a:gd name="connsiteX5" fmla="*/ 2105025 w 3228975"/>
                    <a:gd name="connsiteY5" fmla="*/ 9525 h 1866900"/>
                    <a:gd name="connsiteX6" fmla="*/ 3228975 w 3228975"/>
                    <a:gd name="connsiteY6" fmla="*/ 476250 h 1866900"/>
                    <a:gd name="connsiteX7" fmla="*/ 3219450 w 3228975"/>
                    <a:gd name="connsiteY7" fmla="*/ 1866900 h 1866900"/>
                    <a:gd name="connsiteX8" fmla="*/ 3086100 w 3228975"/>
                    <a:gd name="connsiteY8" fmla="*/ 1847850 h 1866900"/>
                    <a:gd name="connsiteX9" fmla="*/ 2095500 w 3228975"/>
                    <a:gd name="connsiteY9" fmla="*/ 771525 h 1866900"/>
                    <a:gd name="connsiteX10" fmla="*/ 1095375 w 3228975"/>
                    <a:gd name="connsiteY10" fmla="*/ 571500 h 1866900"/>
                    <a:gd name="connsiteX11" fmla="*/ 0 w 3228975"/>
                    <a:gd name="connsiteY11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253889 w 3254264"/>
                    <a:gd name="connsiteY0" fmla="*/ 1143000 h 1866900"/>
                    <a:gd name="connsiteX1" fmla="*/ 25289 w 3254264"/>
                    <a:gd name="connsiteY1" fmla="*/ 790575 h 1866900"/>
                    <a:gd name="connsiteX2" fmla="*/ 892064 w 3254264"/>
                    <a:gd name="connsiteY2" fmla="*/ 0 h 1866900"/>
                    <a:gd name="connsiteX3" fmla="*/ 2130314 w 3254264"/>
                    <a:gd name="connsiteY3" fmla="*/ 9525 h 1866900"/>
                    <a:gd name="connsiteX4" fmla="*/ 3254264 w 3254264"/>
                    <a:gd name="connsiteY4" fmla="*/ 476250 h 1866900"/>
                    <a:gd name="connsiteX5" fmla="*/ 3244739 w 3254264"/>
                    <a:gd name="connsiteY5" fmla="*/ 1866900 h 1866900"/>
                    <a:gd name="connsiteX6" fmla="*/ 3111389 w 3254264"/>
                    <a:gd name="connsiteY6" fmla="*/ 1847850 h 1866900"/>
                    <a:gd name="connsiteX7" fmla="*/ 2120789 w 3254264"/>
                    <a:gd name="connsiteY7" fmla="*/ 771525 h 1866900"/>
                    <a:gd name="connsiteX8" fmla="*/ 1120664 w 3254264"/>
                    <a:gd name="connsiteY8" fmla="*/ 571500 h 1866900"/>
                    <a:gd name="connsiteX9" fmla="*/ 253889 w 3254264"/>
                    <a:gd name="connsiteY9" fmla="*/ 1143000 h 1866900"/>
                    <a:gd name="connsiteX0" fmla="*/ 1097065 w 3230665"/>
                    <a:gd name="connsiteY0" fmla="*/ 571500 h 1866900"/>
                    <a:gd name="connsiteX1" fmla="*/ 1690 w 3230665"/>
                    <a:gd name="connsiteY1" fmla="*/ 790575 h 1866900"/>
                    <a:gd name="connsiteX2" fmla="*/ 868465 w 3230665"/>
                    <a:gd name="connsiteY2" fmla="*/ 0 h 1866900"/>
                    <a:gd name="connsiteX3" fmla="*/ 2106715 w 3230665"/>
                    <a:gd name="connsiteY3" fmla="*/ 9525 h 1866900"/>
                    <a:gd name="connsiteX4" fmla="*/ 3230665 w 3230665"/>
                    <a:gd name="connsiteY4" fmla="*/ 476250 h 1866900"/>
                    <a:gd name="connsiteX5" fmla="*/ 3221140 w 3230665"/>
                    <a:gd name="connsiteY5" fmla="*/ 1866900 h 1866900"/>
                    <a:gd name="connsiteX6" fmla="*/ 3087790 w 3230665"/>
                    <a:gd name="connsiteY6" fmla="*/ 1847850 h 1866900"/>
                    <a:gd name="connsiteX7" fmla="*/ 2097190 w 3230665"/>
                    <a:gd name="connsiteY7" fmla="*/ 771525 h 1866900"/>
                    <a:gd name="connsiteX8" fmla="*/ 1097065 w 3230665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427 w 3233027"/>
                    <a:gd name="connsiteY0" fmla="*/ 571500 h 1866900"/>
                    <a:gd name="connsiteX1" fmla="*/ 4052 w 3233027"/>
                    <a:gd name="connsiteY1" fmla="*/ 790575 h 1866900"/>
                    <a:gd name="connsiteX2" fmla="*/ 870827 w 3233027"/>
                    <a:gd name="connsiteY2" fmla="*/ 0 h 1866900"/>
                    <a:gd name="connsiteX3" fmla="*/ 2109077 w 3233027"/>
                    <a:gd name="connsiteY3" fmla="*/ 9525 h 1866900"/>
                    <a:gd name="connsiteX4" fmla="*/ 3233027 w 3233027"/>
                    <a:gd name="connsiteY4" fmla="*/ 476250 h 1866900"/>
                    <a:gd name="connsiteX5" fmla="*/ 3223502 w 3233027"/>
                    <a:gd name="connsiteY5" fmla="*/ 1866900 h 1866900"/>
                    <a:gd name="connsiteX6" fmla="*/ 3090152 w 3233027"/>
                    <a:gd name="connsiteY6" fmla="*/ 1847850 h 1866900"/>
                    <a:gd name="connsiteX7" fmla="*/ 2099552 w 3233027"/>
                    <a:gd name="connsiteY7" fmla="*/ 771525 h 1866900"/>
                    <a:gd name="connsiteX8" fmla="*/ 1099427 w 3233027"/>
                    <a:gd name="connsiteY8" fmla="*/ 571500 h 1866900"/>
                    <a:gd name="connsiteX0" fmla="*/ 1118366 w 3251966"/>
                    <a:gd name="connsiteY0" fmla="*/ 571500 h 1866900"/>
                    <a:gd name="connsiteX1" fmla="*/ 3941 w 3251966"/>
                    <a:gd name="connsiteY1" fmla="*/ 809625 h 1866900"/>
                    <a:gd name="connsiteX2" fmla="*/ 889766 w 3251966"/>
                    <a:gd name="connsiteY2" fmla="*/ 0 h 1866900"/>
                    <a:gd name="connsiteX3" fmla="*/ 2128016 w 3251966"/>
                    <a:gd name="connsiteY3" fmla="*/ 9525 h 1866900"/>
                    <a:gd name="connsiteX4" fmla="*/ 3251966 w 3251966"/>
                    <a:gd name="connsiteY4" fmla="*/ 476250 h 1866900"/>
                    <a:gd name="connsiteX5" fmla="*/ 3242441 w 3251966"/>
                    <a:gd name="connsiteY5" fmla="*/ 1866900 h 1866900"/>
                    <a:gd name="connsiteX6" fmla="*/ 3109091 w 3251966"/>
                    <a:gd name="connsiteY6" fmla="*/ 1847850 h 1866900"/>
                    <a:gd name="connsiteX7" fmla="*/ 2118491 w 3251966"/>
                    <a:gd name="connsiteY7" fmla="*/ 771525 h 1866900"/>
                    <a:gd name="connsiteX8" fmla="*/ 1118366 w 3251966"/>
                    <a:gd name="connsiteY8" fmla="*/ 571500 h 1866900"/>
                    <a:gd name="connsiteX0" fmla="*/ 1119025 w 3252625"/>
                    <a:gd name="connsiteY0" fmla="*/ 571500 h 1866900"/>
                    <a:gd name="connsiteX1" fmla="*/ 4600 w 3252625"/>
                    <a:gd name="connsiteY1" fmla="*/ 809625 h 1866900"/>
                    <a:gd name="connsiteX2" fmla="*/ 890425 w 3252625"/>
                    <a:gd name="connsiteY2" fmla="*/ 0 h 1866900"/>
                    <a:gd name="connsiteX3" fmla="*/ 2128675 w 3252625"/>
                    <a:gd name="connsiteY3" fmla="*/ 9525 h 1866900"/>
                    <a:gd name="connsiteX4" fmla="*/ 3252625 w 3252625"/>
                    <a:gd name="connsiteY4" fmla="*/ 476250 h 1866900"/>
                    <a:gd name="connsiteX5" fmla="*/ 3243100 w 3252625"/>
                    <a:gd name="connsiteY5" fmla="*/ 1866900 h 1866900"/>
                    <a:gd name="connsiteX6" fmla="*/ 3109750 w 3252625"/>
                    <a:gd name="connsiteY6" fmla="*/ 1847850 h 1866900"/>
                    <a:gd name="connsiteX7" fmla="*/ 2119150 w 3252625"/>
                    <a:gd name="connsiteY7" fmla="*/ 771525 h 1866900"/>
                    <a:gd name="connsiteX8" fmla="*/ 1119025 w 3252625"/>
                    <a:gd name="connsiteY8" fmla="*/ 571500 h 1866900"/>
                    <a:gd name="connsiteX0" fmla="*/ 1118146 w 3251746"/>
                    <a:gd name="connsiteY0" fmla="*/ 571500 h 1866900"/>
                    <a:gd name="connsiteX1" fmla="*/ 3721 w 3251746"/>
                    <a:gd name="connsiteY1" fmla="*/ 809625 h 1866900"/>
                    <a:gd name="connsiteX2" fmla="*/ 889546 w 3251746"/>
                    <a:gd name="connsiteY2" fmla="*/ 0 h 1866900"/>
                    <a:gd name="connsiteX3" fmla="*/ 2127796 w 3251746"/>
                    <a:gd name="connsiteY3" fmla="*/ 9525 h 1866900"/>
                    <a:gd name="connsiteX4" fmla="*/ 3251746 w 3251746"/>
                    <a:gd name="connsiteY4" fmla="*/ 476250 h 1866900"/>
                    <a:gd name="connsiteX5" fmla="*/ 3242221 w 3251746"/>
                    <a:gd name="connsiteY5" fmla="*/ 1866900 h 1866900"/>
                    <a:gd name="connsiteX6" fmla="*/ 3108871 w 3251746"/>
                    <a:gd name="connsiteY6" fmla="*/ 1847850 h 1866900"/>
                    <a:gd name="connsiteX7" fmla="*/ 2118271 w 3251746"/>
                    <a:gd name="connsiteY7" fmla="*/ 771525 h 1866900"/>
                    <a:gd name="connsiteX8" fmla="*/ 1118146 w 3251746"/>
                    <a:gd name="connsiteY8" fmla="*/ 571500 h 1866900"/>
                    <a:gd name="connsiteX0" fmla="*/ 1118146 w 3251746"/>
                    <a:gd name="connsiteY0" fmla="*/ 589645 h 1885045"/>
                    <a:gd name="connsiteX1" fmla="*/ 3721 w 3251746"/>
                    <a:gd name="connsiteY1" fmla="*/ 827770 h 1885045"/>
                    <a:gd name="connsiteX2" fmla="*/ 889546 w 3251746"/>
                    <a:gd name="connsiteY2" fmla="*/ 18145 h 1885045"/>
                    <a:gd name="connsiteX3" fmla="*/ 2127796 w 3251746"/>
                    <a:gd name="connsiteY3" fmla="*/ 27670 h 1885045"/>
                    <a:gd name="connsiteX4" fmla="*/ 3251746 w 3251746"/>
                    <a:gd name="connsiteY4" fmla="*/ 494395 h 1885045"/>
                    <a:gd name="connsiteX5" fmla="*/ 3242221 w 3251746"/>
                    <a:gd name="connsiteY5" fmla="*/ 1885045 h 1885045"/>
                    <a:gd name="connsiteX6" fmla="*/ 3108871 w 3251746"/>
                    <a:gd name="connsiteY6" fmla="*/ 1865995 h 1885045"/>
                    <a:gd name="connsiteX7" fmla="*/ 2118271 w 3251746"/>
                    <a:gd name="connsiteY7" fmla="*/ 789670 h 1885045"/>
                    <a:gd name="connsiteX8" fmla="*/ 1118146 w 3251746"/>
                    <a:gd name="connsiteY8" fmla="*/ 589645 h 1885045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21976"/>
                    <a:gd name="connsiteX1" fmla="*/ 3721 w 3251746"/>
                    <a:gd name="connsiteY1" fmla="*/ 844162 h 1921976"/>
                    <a:gd name="connsiteX2" fmla="*/ 889546 w 3251746"/>
                    <a:gd name="connsiteY2" fmla="*/ 34537 h 1921976"/>
                    <a:gd name="connsiteX3" fmla="*/ 2127796 w 3251746"/>
                    <a:gd name="connsiteY3" fmla="*/ 44062 h 1921976"/>
                    <a:gd name="connsiteX4" fmla="*/ 3251746 w 3251746"/>
                    <a:gd name="connsiteY4" fmla="*/ 510787 h 1921976"/>
                    <a:gd name="connsiteX5" fmla="*/ 3242221 w 3251746"/>
                    <a:gd name="connsiteY5" fmla="*/ 1901437 h 1921976"/>
                    <a:gd name="connsiteX6" fmla="*/ 2994571 w 3251746"/>
                    <a:gd name="connsiteY6" fmla="*/ 1777612 h 1921976"/>
                    <a:gd name="connsiteX7" fmla="*/ 2118271 w 3251746"/>
                    <a:gd name="connsiteY7" fmla="*/ 806062 h 1921976"/>
                    <a:gd name="connsiteX8" fmla="*/ 1118146 w 3251746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61271"/>
                    <a:gd name="connsiteY0" fmla="*/ 606037 h 1993269"/>
                    <a:gd name="connsiteX1" fmla="*/ 3721 w 3261271"/>
                    <a:gd name="connsiteY1" fmla="*/ 844162 h 1993269"/>
                    <a:gd name="connsiteX2" fmla="*/ 889546 w 3261271"/>
                    <a:gd name="connsiteY2" fmla="*/ 34537 h 1993269"/>
                    <a:gd name="connsiteX3" fmla="*/ 2127796 w 3261271"/>
                    <a:gd name="connsiteY3" fmla="*/ 44062 h 1993269"/>
                    <a:gd name="connsiteX4" fmla="*/ 3242221 w 3261271"/>
                    <a:gd name="connsiteY4" fmla="*/ 615562 h 1993269"/>
                    <a:gd name="connsiteX5" fmla="*/ 3261271 w 3261271"/>
                    <a:gd name="connsiteY5" fmla="*/ 1987162 h 1993269"/>
                    <a:gd name="connsiteX6" fmla="*/ 2994571 w 3261271"/>
                    <a:gd name="connsiteY6" fmla="*/ 1777612 h 1993269"/>
                    <a:gd name="connsiteX7" fmla="*/ 2118271 w 3261271"/>
                    <a:gd name="connsiteY7" fmla="*/ 806062 h 1993269"/>
                    <a:gd name="connsiteX8" fmla="*/ 1118146 w 3261271"/>
                    <a:gd name="connsiteY8" fmla="*/ 606037 h 199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1271" h="1993269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Rounded Rectangle 14">
                  <a:extLst>
                    <a:ext uri="{FF2B5EF4-FFF2-40B4-BE49-F238E27FC236}">
                      <a16:creationId xmlns:a16="http://schemas.microsoft.com/office/drawing/2014/main" id="{E56DFFB7-48EE-4554-9039-330337392AE4}"/>
                    </a:ext>
                  </a:extLst>
                </p:cNvPr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Rounded Rectangle 15">
                  <a:extLst>
                    <a:ext uri="{FF2B5EF4-FFF2-40B4-BE49-F238E27FC236}">
                      <a16:creationId xmlns:a16="http://schemas.microsoft.com/office/drawing/2014/main" id="{94693C11-A2D1-4652-8BBD-3DB14BF5C6DD}"/>
                    </a:ext>
                  </a:extLst>
                </p:cNvPr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ounded Rectangle 16">
                  <a:extLst>
                    <a:ext uri="{FF2B5EF4-FFF2-40B4-BE49-F238E27FC236}">
                      <a16:creationId xmlns:a16="http://schemas.microsoft.com/office/drawing/2014/main" id="{9A894C32-0122-499F-8E7F-7A9E7D15AF25}"/>
                    </a:ext>
                  </a:extLst>
                </p:cNvPr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ounded Rectangle 17">
                  <a:extLst>
                    <a:ext uri="{FF2B5EF4-FFF2-40B4-BE49-F238E27FC236}">
                      <a16:creationId xmlns:a16="http://schemas.microsoft.com/office/drawing/2014/main" id="{C18E6EDE-0DE0-470E-B733-4889C1B97627}"/>
                    </a:ext>
                  </a:extLst>
                </p:cNvPr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17EBFF07-AF35-4F7D-B5A3-9DD3A403F35E}"/>
                  </a:ext>
                </a:extLst>
              </p:cNvPr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98691 w 3152217"/>
                  <a:gd name="connsiteY26" fmla="*/ 2010144 h 2217998"/>
                  <a:gd name="connsiteX27" fmla="*/ 1775643 w 3152217"/>
                  <a:gd name="connsiteY27" fmla="*/ 1987096 h 2217998"/>
                  <a:gd name="connsiteX28" fmla="*/ 1848068 w 3152217"/>
                  <a:gd name="connsiteY28" fmla="*/ 1914670 h 2217998"/>
                  <a:gd name="connsiteX29" fmla="*/ 1533525 w 3152217"/>
                  <a:gd name="connsiteY29" fmla="*/ 1485900 h 2217998"/>
                  <a:gd name="connsiteX30" fmla="*/ 1219200 w 3152217"/>
                  <a:gd name="connsiteY30" fmla="*/ 1181100 h 2217998"/>
                  <a:gd name="connsiteX31" fmla="*/ 571500 w 3152217"/>
                  <a:gd name="connsiteY31" fmla="*/ 1295400 h 2217998"/>
                  <a:gd name="connsiteX32" fmla="*/ 0 w 3152217"/>
                  <a:gd name="connsiteY32" fmla="*/ 1266825 h 2217998"/>
                  <a:gd name="connsiteX33" fmla="*/ 9525 w 3152217"/>
                  <a:gd name="connsiteY33" fmla="*/ 28575 h 2217998"/>
                  <a:gd name="connsiteX34" fmla="*/ 323850 w 3152217"/>
                  <a:gd name="connsiteY34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467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61950 w 3152217"/>
                  <a:gd name="connsiteY0" fmla="*/ 0 h 2256098"/>
                  <a:gd name="connsiteX1" fmla="*/ 95250 w 3152217"/>
                  <a:gd name="connsiteY1" fmla="*/ 247650 h 2256098"/>
                  <a:gd name="connsiteX2" fmla="*/ 1352550 w 3152217"/>
                  <a:gd name="connsiteY2" fmla="*/ 123825 h 2256098"/>
                  <a:gd name="connsiteX3" fmla="*/ 2314575 w 3152217"/>
                  <a:gd name="connsiteY3" fmla="*/ 323850 h 2256098"/>
                  <a:gd name="connsiteX4" fmla="*/ 2724150 w 3152217"/>
                  <a:gd name="connsiteY4" fmla="*/ 819150 h 2256098"/>
                  <a:gd name="connsiteX5" fmla="*/ 3152217 w 3152217"/>
                  <a:gd name="connsiteY5" fmla="*/ 1255785 h 2256098"/>
                  <a:gd name="connsiteX6" fmla="*/ 3152217 w 3152217"/>
                  <a:gd name="connsiteY6" fmla="*/ 1468002 h 2256098"/>
                  <a:gd name="connsiteX7" fmla="*/ 2940000 w 3152217"/>
                  <a:gd name="connsiteY7" fmla="*/ 1468002 h 2256098"/>
                  <a:gd name="connsiteX8" fmla="*/ 2539107 w 3152217"/>
                  <a:gd name="connsiteY8" fmla="*/ 1067108 h 2256098"/>
                  <a:gd name="connsiteX9" fmla="*/ 2474399 w 3152217"/>
                  <a:gd name="connsiteY9" fmla="*/ 1153817 h 2256098"/>
                  <a:gd name="connsiteX10" fmla="*/ 2907621 w 3152217"/>
                  <a:gd name="connsiteY10" fmla="*/ 1587040 h 2256098"/>
                  <a:gd name="connsiteX11" fmla="*/ 2907621 w 3152217"/>
                  <a:gd name="connsiteY11" fmla="*/ 1799257 h 2256098"/>
                  <a:gd name="connsiteX12" fmla="*/ 2695404 w 3152217"/>
                  <a:gd name="connsiteY12" fmla="*/ 1799257 h 2256098"/>
                  <a:gd name="connsiteX13" fmla="*/ 2293017 w 3152217"/>
                  <a:gd name="connsiteY13" fmla="*/ 1396869 h 2256098"/>
                  <a:gd name="connsiteX14" fmla="*/ 2228234 w 3152217"/>
                  <a:gd name="connsiteY14" fmla="*/ 1483678 h 2256098"/>
                  <a:gd name="connsiteX15" fmla="*/ 2648161 w 3152217"/>
                  <a:gd name="connsiteY15" fmla="*/ 1903605 h 2256098"/>
                  <a:gd name="connsiteX16" fmla="*/ 2648161 w 3152217"/>
                  <a:gd name="connsiteY16" fmla="*/ 2115822 h 2256098"/>
                  <a:gd name="connsiteX17" fmla="*/ 2435944 w 3152217"/>
                  <a:gd name="connsiteY17" fmla="*/ 2115822 h 2256098"/>
                  <a:gd name="connsiteX18" fmla="*/ 2046853 w 3152217"/>
                  <a:gd name="connsiteY18" fmla="*/ 1726729 h 2256098"/>
                  <a:gd name="connsiteX19" fmla="*/ 1987859 w 3152217"/>
                  <a:gd name="connsiteY19" fmla="*/ 1812979 h 2256098"/>
                  <a:gd name="connsiteX20" fmla="*/ 2218760 w 3152217"/>
                  <a:gd name="connsiteY20" fmla="*/ 2043881 h 2256098"/>
                  <a:gd name="connsiteX21" fmla="*/ 2218760 w 3152217"/>
                  <a:gd name="connsiteY21" fmla="*/ 2256098 h 2256098"/>
                  <a:gd name="connsiteX22" fmla="*/ 2006543 w 3152217"/>
                  <a:gd name="connsiteY22" fmla="*/ 2256098 h 2256098"/>
                  <a:gd name="connsiteX23" fmla="*/ 1798691 w 3152217"/>
                  <a:gd name="connsiteY23" fmla="*/ 2048244 h 2256098"/>
                  <a:gd name="connsiteX24" fmla="*/ 1775643 w 3152217"/>
                  <a:gd name="connsiteY24" fmla="*/ 2025196 h 2256098"/>
                  <a:gd name="connsiteX25" fmla="*/ 1842458 w 3152217"/>
                  <a:gd name="connsiteY25" fmla="*/ 1935940 h 2256098"/>
                  <a:gd name="connsiteX26" fmla="*/ 1533525 w 3152217"/>
                  <a:gd name="connsiteY26" fmla="*/ 1524000 h 2256098"/>
                  <a:gd name="connsiteX27" fmla="*/ 1219200 w 3152217"/>
                  <a:gd name="connsiteY27" fmla="*/ 1219200 h 2256098"/>
                  <a:gd name="connsiteX28" fmla="*/ 571500 w 3152217"/>
                  <a:gd name="connsiteY28" fmla="*/ 1333500 h 2256098"/>
                  <a:gd name="connsiteX29" fmla="*/ 0 w 3152217"/>
                  <a:gd name="connsiteY29" fmla="*/ 1304925 h 2256098"/>
                  <a:gd name="connsiteX30" fmla="*/ 9525 w 3152217"/>
                  <a:gd name="connsiteY30" fmla="*/ 66675 h 2256098"/>
                  <a:gd name="connsiteX31" fmla="*/ 361950 w 3152217"/>
                  <a:gd name="connsiteY31" fmla="*/ 0 h 2256098"/>
                  <a:gd name="connsiteX0" fmla="*/ 361950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61950 w 3152217"/>
                  <a:gd name="connsiteY31" fmla="*/ 9525 h 2265623"/>
                  <a:gd name="connsiteX0" fmla="*/ 40957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40957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24506 h 2280604"/>
                  <a:gd name="connsiteX1" fmla="*/ 95250 w 3152217"/>
                  <a:gd name="connsiteY1" fmla="*/ 272156 h 2280604"/>
                  <a:gd name="connsiteX2" fmla="*/ 1352550 w 3152217"/>
                  <a:gd name="connsiteY2" fmla="*/ 148331 h 2280604"/>
                  <a:gd name="connsiteX3" fmla="*/ 2314575 w 3152217"/>
                  <a:gd name="connsiteY3" fmla="*/ 348356 h 2280604"/>
                  <a:gd name="connsiteX4" fmla="*/ 2724150 w 3152217"/>
                  <a:gd name="connsiteY4" fmla="*/ 843656 h 2280604"/>
                  <a:gd name="connsiteX5" fmla="*/ 3152217 w 3152217"/>
                  <a:gd name="connsiteY5" fmla="*/ 1280291 h 2280604"/>
                  <a:gd name="connsiteX6" fmla="*/ 3152217 w 3152217"/>
                  <a:gd name="connsiteY6" fmla="*/ 1492508 h 2280604"/>
                  <a:gd name="connsiteX7" fmla="*/ 2940000 w 3152217"/>
                  <a:gd name="connsiteY7" fmla="*/ 1492508 h 2280604"/>
                  <a:gd name="connsiteX8" fmla="*/ 2539107 w 3152217"/>
                  <a:gd name="connsiteY8" fmla="*/ 1091614 h 2280604"/>
                  <a:gd name="connsiteX9" fmla="*/ 2474399 w 3152217"/>
                  <a:gd name="connsiteY9" fmla="*/ 1178323 h 2280604"/>
                  <a:gd name="connsiteX10" fmla="*/ 2907621 w 3152217"/>
                  <a:gd name="connsiteY10" fmla="*/ 1611546 h 2280604"/>
                  <a:gd name="connsiteX11" fmla="*/ 2907621 w 3152217"/>
                  <a:gd name="connsiteY11" fmla="*/ 1823763 h 2280604"/>
                  <a:gd name="connsiteX12" fmla="*/ 2695404 w 3152217"/>
                  <a:gd name="connsiteY12" fmla="*/ 1823763 h 2280604"/>
                  <a:gd name="connsiteX13" fmla="*/ 2293017 w 3152217"/>
                  <a:gd name="connsiteY13" fmla="*/ 1421375 h 2280604"/>
                  <a:gd name="connsiteX14" fmla="*/ 2228234 w 3152217"/>
                  <a:gd name="connsiteY14" fmla="*/ 1508184 h 2280604"/>
                  <a:gd name="connsiteX15" fmla="*/ 2648161 w 3152217"/>
                  <a:gd name="connsiteY15" fmla="*/ 1928111 h 2280604"/>
                  <a:gd name="connsiteX16" fmla="*/ 2648161 w 3152217"/>
                  <a:gd name="connsiteY16" fmla="*/ 2140328 h 2280604"/>
                  <a:gd name="connsiteX17" fmla="*/ 2435944 w 3152217"/>
                  <a:gd name="connsiteY17" fmla="*/ 2140328 h 2280604"/>
                  <a:gd name="connsiteX18" fmla="*/ 2046853 w 3152217"/>
                  <a:gd name="connsiteY18" fmla="*/ 1751235 h 2280604"/>
                  <a:gd name="connsiteX19" fmla="*/ 1987859 w 3152217"/>
                  <a:gd name="connsiteY19" fmla="*/ 1837485 h 2280604"/>
                  <a:gd name="connsiteX20" fmla="*/ 2218760 w 3152217"/>
                  <a:gd name="connsiteY20" fmla="*/ 2068387 h 2280604"/>
                  <a:gd name="connsiteX21" fmla="*/ 2218760 w 3152217"/>
                  <a:gd name="connsiteY21" fmla="*/ 2280604 h 2280604"/>
                  <a:gd name="connsiteX22" fmla="*/ 2006543 w 3152217"/>
                  <a:gd name="connsiteY22" fmla="*/ 2280604 h 2280604"/>
                  <a:gd name="connsiteX23" fmla="*/ 1798691 w 3152217"/>
                  <a:gd name="connsiteY23" fmla="*/ 2072750 h 2280604"/>
                  <a:gd name="connsiteX24" fmla="*/ 1775643 w 3152217"/>
                  <a:gd name="connsiteY24" fmla="*/ 2049702 h 2280604"/>
                  <a:gd name="connsiteX25" fmla="*/ 1842458 w 3152217"/>
                  <a:gd name="connsiteY25" fmla="*/ 1960446 h 2280604"/>
                  <a:gd name="connsiteX26" fmla="*/ 1533525 w 3152217"/>
                  <a:gd name="connsiteY26" fmla="*/ 1548506 h 2280604"/>
                  <a:gd name="connsiteX27" fmla="*/ 1219200 w 3152217"/>
                  <a:gd name="connsiteY27" fmla="*/ 1243706 h 2280604"/>
                  <a:gd name="connsiteX28" fmla="*/ 571500 w 3152217"/>
                  <a:gd name="connsiteY28" fmla="*/ 1358006 h 2280604"/>
                  <a:gd name="connsiteX29" fmla="*/ 0 w 3152217"/>
                  <a:gd name="connsiteY29" fmla="*/ 1329431 h 2280604"/>
                  <a:gd name="connsiteX30" fmla="*/ 0 w 3152217"/>
                  <a:gd name="connsiteY30" fmla="*/ 14981 h 2280604"/>
                  <a:gd name="connsiteX31" fmla="*/ 390525 w 3152217"/>
                  <a:gd name="connsiteY31" fmla="*/ 24506 h 2280604"/>
                  <a:gd name="connsiteX0" fmla="*/ 390525 w 3152217"/>
                  <a:gd name="connsiteY0" fmla="*/ 33386 h 2289484"/>
                  <a:gd name="connsiteX1" fmla="*/ 95250 w 3152217"/>
                  <a:gd name="connsiteY1" fmla="*/ 281036 h 2289484"/>
                  <a:gd name="connsiteX2" fmla="*/ 1352550 w 3152217"/>
                  <a:gd name="connsiteY2" fmla="*/ 157211 h 2289484"/>
                  <a:gd name="connsiteX3" fmla="*/ 2314575 w 3152217"/>
                  <a:gd name="connsiteY3" fmla="*/ 357236 h 2289484"/>
                  <a:gd name="connsiteX4" fmla="*/ 2724150 w 3152217"/>
                  <a:gd name="connsiteY4" fmla="*/ 852536 h 2289484"/>
                  <a:gd name="connsiteX5" fmla="*/ 3152217 w 3152217"/>
                  <a:gd name="connsiteY5" fmla="*/ 1289171 h 2289484"/>
                  <a:gd name="connsiteX6" fmla="*/ 3152217 w 3152217"/>
                  <a:gd name="connsiteY6" fmla="*/ 1501388 h 2289484"/>
                  <a:gd name="connsiteX7" fmla="*/ 2940000 w 3152217"/>
                  <a:gd name="connsiteY7" fmla="*/ 1501388 h 2289484"/>
                  <a:gd name="connsiteX8" fmla="*/ 2539107 w 3152217"/>
                  <a:gd name="connsiteY8" fmla="*/ 1100494 h 2289484"/>
                  <a:gd name="connsiteX9" fmla="*/ 2474399 w 3152217"/>
                  <a:gd name="connsiteY9" fmla="*/ 1187203 h 2289484"/>
                  <a:gd name="connsiteX10" fmla="*/ 2907621 w 3152217"/>
                  <a:gd name="connsiteY10" fmla="*/ 1620426 h 2289484"/>
                  <a:gd name="connsiteX11" fmla="*/ 2907621 w 3152217"/>
                  <a:gd name="connsiteY11" fmla="*/ 1832643 h 2289484"/>
                  <a:gd name="connsiteX12" fmla="*/ 2695404 w 3152217"/>
                  <a:gd name="connsiteY12" fmla="*/ 1832643 h 2289484"/>
                  <a:gd name="connsiteX13" fmla="*/ 2293017 w 3152217"/>
                  <a:gd name="connsiteY13" fmla="*/ 1430255 h 2289484"/>
                  <a:gd name="connsiteX14" fmla="*/ 2228234 w 3152217"/>
                  <a:gd name="connsiteY14" fmla="*/ 1517064 h 2289484"/>
                  <a:gd name="connsiteX15" fmla="*/ 2648161 w 3152217"/>
                  <a:gd name="connsiteY15" fmla="*/ 1936991 h 2289484"/>
                  <a:gd name="connsiteX16" fmla="*/ 2648161 w 3152217"/>
                  <a:gd name="connsiteY16" fmla="*/ 2149208 h 2289484"/>
                  <a:gd name="connsiteX17" fmla="*/ 2435944 w 3152217"/>
                  <a:gd name="connsiteY17" fmla="*/ 2149208 h 2289484"/>
                  <a:gd name="connsiteX18" fmla="*/ 2046853 w 3152217"/>
                  <a:gd name="connsiteY18" fmla="*/ 1760115 h 2289484"/>
                  <a:gd name="connsiteX19" fmla="*/ 1987859 w 3152217"/>
                  <a:gd name="connsiteY19" fmla="*/ 1846365 h 2289484"/>
                  <a:gd name="connsiteX20" fmla="*/ 2218760 w 3152217"/>
                  <a:gd name="connsiteY20" fmla="*/ 2077267 h 2289484"/>
                  <a:gd name="connsiteX21" fmla="*/ 2218760 w 3152217"/>
                  <a:gd name="connsiteY21" fmla="*/ 2289484 h 2289484"/>
                  <a:gd name="connsiteX22" fmla="*/ 2006543 w 3152217"/>
                  <a:gd name="connsiteY22" fmla="*/ 2289484 h 2289484"/>
                  <a:gd name="connsiteX23" fmla="*/ 1798691 w 3152217"/>
                  <a:gd name="connsiteY23" fmla="*/ 2081630 h 2289484"/>
                  <a:gd name="connsiteX24" fmla="*/ 1775643 w 3152217"/>
                  <a:gd name="connsiteY24" fmla="*/ 2058582 h 2289484"/>
                  <a:gd name="connsiteX25" fmla="*/ 1842458 w 3152217"/>
                  <a:gd name="connsiteY25" fmla="*/ 1969326 h 2289484"/>
                  <a:gd name="connsiteX26" fmla="*/ 1533525 w 3152217"/>
                  <a:gd name="connsiteY26" fmla="*/ 1557386 h 2289484"/>
                  <a:gd name="connsiteX27" fmla="*/ 1219200 w 3152217"/>
                  <a:gd name="connsiteY27" fmla="*/ 1252586 h 2289484"/>
                  <a:gd name="connsiteX28" fmla="*/ 571500 w 3152217"/>
                  <a:gd name="connsiteY28" fmla="*/ 1366886 h 2289484"/>
                  <a:gd name="connsiteX29" fmla="*/ 0 w 3152217"/>
                  <a:gd name="connsiteY29" fmla="*/ 1338311 h 2289484"/>
                  <a:gd name="connsiteX30" fmla="*/ 0 w 3152217"/>
                  <a:gd name="connsiteY30" fmla="*/ 23861 h 2289484"/>
                  <a:gd name="connsiteX31" fmla="*/ 390525 w 3152217"/>
                  <a:gd name="connsiteY31" fmla="*/ 33386 h 2289484"/>
                  <a:gd name="connsiteX0" fmla="*/ 390525 w 3152217"/>
                  <a:gd name="connsiteY0" fmla="*/ 24507 h 2280605"/>
                  <a:gd name="connsiteX1" fmla="*/ 95250 w 3152217"/>
                  <a:gd name="connsiteY1" fmla="*/ 272157 h 2280605"/>
                  <a:gd name="connsiteX2" fmla="*/ 1352550 w 3152217"/>
                  <a:gd name="connsiteY2" fmla="*/ 148332 h 2280605"/>
                  <a:gd name="connsiteX3" fmla="*/ 2314575 w 3152217"/>
                  <a:gd name="connsiteY3" fmla="*/ 348357 h 2280605"/>
                  <a:gd name="connsiteX4" fmla="*/ 2724150 w 3152217"/>
                  <a:gd name="connsiteY4" fmla="*/ 843657 h 2280605"/>
                  <a:gd name="connsiteX5" fmla="*/ 3152217 w 3152217"/>
                  <a:gd name="connsiteY5" fmla="*/ 1280292 h 2280605"/>
                  <a:gd name="connsiteX6" fmla="*/ 3152217 w 3152217"/>
                  <a:gd name="connsiteY6" fmla="*/ 1492509 h 2280605"/>
                  <a:gd name="connsiteX7" fmla="*/ 2940000 w 3152217"/>
                  <a:gd name="connsiteY7" fmla="*/ 1492509 h 2280605"/>
                  <a:gd name="connsiteX8" fmla="*/ 2539107 w 3152217"/>
                  <a:gd name="connsiteY8" fmla="*/ 1091615 h 2280605"/>
                  <a:gd name="connsiteX9" fmla="*/ 2474399 w 3152217"/>
                  <a:gd name="connsiteY9" fmla="*/ 1178324 h 2280605"/>
                  <a:gd name="connsiteX10" fmla="*/ 2907621 w 3152217"/>
                  <a:gd name="connsiteY10" fmla="*/ 1611547 h 2280605"/>
                  <a:gd name="connsiteX11" fmla="*/ 2907621 w 3152217"/>
                  <a:gd name="connsiteY11" fmla="*/ 1823764 h 2280605"/>
                  <a:gd name="connsiteX12" fmla="*/ 2695404 w 3152217"/>
                  <a:gd name="connsiteY12" fmla="*/ 1823764 h 2280605"/>
                  <a:gd name="connsiteX13" fmla="*/ 2293017 w 3152217"/>
                  <a:gd name="connsiteY13" fmla="*/ 1421376 h 2280605"/>
                  <a:gd name="connsiteX14" fmla="*/ 2228234 w 3152217"/>
                  <a:gd name="connsiteY14" fmla="*/ 1508185 h 2280605"/>
                  <a:gd name="connsiteX15" fmla="*/ 2648161 w 3152217"/>
                  <a:gd name="connsiteY15" fmla="*/ 1928112 h 2280605"/>
                  <a:gd name="connsiteX16" fmla="*/ 2648161 w 3152217"/>
                  <a:gd name="connsiteY16" fmla="*/ 2140329 h 2280605"/>
                  <a:gd name="connsiteX17" fmla="*/ 2435944 w 3152217"/>
                  <a:gd name="connsiteY17" fmla="*/ 2140329 h 2280605"/>
                  <a:gd name="connsiteX18" fmla="*/ 2046853 w 3152217"/>
                  <a:gd name="connsiteY18" fmla="*/ 1751236 h 2280605"/>
                  <a:gd name="connsiteX19" fmla="*/ 1987859 w 3152217"/>
                  <a:gd name="connsiteY19" fmla="*/ 1837486 h 2280605"/>
                  <a:gd name="connsiteX20" fmla="*/ 2218760 w 3152217"/>
                  <a:gd name="connsiteY20" fmla="*/ 2068388 h 2280605"/>
                  <a:gd name="connsiteX21" fmla="*/ 2218760 w 3152217"/>
                  <a:gd name="connsiteY21" fmla="*/ 2280605 h 2280605"/>
                  <a:gd name="connsiteX22" fmla="*/ 2006543 w 3152217"/>
                  <a:gd name="connsiteY22" fmla="*/ 2280605 h 2280605"/>
                  <a:gd name="connsiteX23" fmla="*/ 1798691 w 3152217"/>
                  <a:gd name="connsiteY23" fmla="*/ 2072751 h 2280605"/>
                  <a:gd name="connsiteX24" fmla="*/ 1775643 w 3152217"/>
                  <a:gd name="connsiteY24" fmla="*/ 2049703 h 2280605"/>
                  <a:gd name="connsiteX25" fmla="*/ 1842458 w 3152217"/>
                  <a:gd name="connsiteY25" fmla="*/ 1960447 h 2280605"/>
                  <a:gd name="connsiteX26" fmla="*/ 1533525 w 3152217"/>
                  <a:gd name="connsiteY26" fmla="*/ 1548507 h 2280605"/>
                  <a:gd name="connsiteX27" fmla="*/ 1219200 w 3152217"/>
                  <a:gd name="connsiteY27" fmla="*/ 1243707 h 2280605"/>
                  <a:gd name="connsiteX28" fmla="*/ 571500 w 3152217"/>
                  <a:gd name="connsiteY28" fmla="*/ 1358007 h 2280605"/>
                  <a:gd name="connsiteX29" fmla="*/ 0 w 3152217"/>
                  <a:gd name="connsiteY29" fmla="*/ 1329432 h 2280605"/>
                  <a:gd name="connsiteX30" fmla="*/ 0 w 3152217"/>
                  <a:gd name="connsiteY30" fmla="*/ 14982 h 2280605"/>
                  <a:gd name="connsiteX31" fmla="*/ 390525 w 3152217"/>
                  <a:gd name="connsiteY31" fmla="*/ 24507 h 2280605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400050 w 3152217"/>
                  <a:gd name="connsiteY0" fmla="*/ 0 h 2284673"/>
                  <a:gd name="connsiteX1" fmla="*/ 95250 w 3152217"/>
                  <a:gd name="connsiteY1" fmla="*/ 276225 h 2284673"/>
                  <a:gd name="connsiteX2" fmla="*/ 1352550 w 3152217"/>
                  <a:gd name="connsiteY2" fmla="*/ 152400 h 2284673"/>
                  <a:gd name="connsiteX3" fmla="*/ 2314575 w 3152217"/>
                  <a:gd name="connsiteY3" fmla="*/ 352425 h 2284673"/>
                  <a:gd name="connsiteX4" fmla="*/ 2724150 w 3152217"/>
                  <a:gd name="connsiteY4" fmla="*/ 847725 h 2284673"/>
                  <a:gd name="connsiteX5" fmla="*/ 3152217 w 3152217"/>
                  <a:gd name="connsiteY5" fmla="*/ 1284360 h 2284673"/>
                  <a:gd name="connsiteX6" fmla="*/ 3152217 w 3152217"/>
                  <a:gd name="connsiteY6" fmla="*/ 1496577 h 2284673"/>
                  <a:gd name="connsiteX7" fmla="*/ 2940000 w 3152217"/>
                  <a:gd name="connsiteY7" fmla="*/ 1496577 h 2284673"/>
                  <a:gd name="connsiteX8" fmla="*/ 2539107 w 3152217"/>
                  <a:gd name="connsiteY8" fmla="*/ 1095683 h 2284673"/>
                  <a:gd name="connsiteX9" fmla="*/ 2474399 w 3152217"/>
                  <a:gd name="connsiteY9" fmla="*/ 1182392 h 2284673"/>
                  <a:gd name="connsiteX10" fmla="*/ 2907621 w 3152217"/>
                  <a:gd name="connsiteY10" fmla="*/ 1615615 h 2284673"/>
                  <a:gd name="connsiteX11" fmla="*/ 2907621 w 3152217"/>
                  <a:gd name="connsiteY11" fmla="*/ 1827832 h 2284673"/>
                  <a:gd name="connsiteX12" fmla="*/ 2695404 w 3152217"/>
                  <a:gd name="connsiteY12" fmla="*/ 1827832 h 2284673"/>
                  <a:gd name="connsiteX13" fmla="*/ 2293017 w 3152217"/>
                  <a:gd name="connsiteY13" fmla="*/ 1425444 h 2284673"/>
                  <a:gd name="connsiteX14" fmla="*/ 2228234 w 3152217"/>
                  <a:gd name="connsiteY14" fmla="*/ 1512253 h 2284673"/>
                  <a:gd name="connsiteX15" fmla="*/ 2648161 w 3152217"/>
                  <a:gd name="connsiteY15" fmla="*/ 1932180 h 2284673"/>
                  <a:gd name="connsiteX16" fmla="*/ 2648161 w 3152217"/>
                  <a:gd name="connsiteY16" fmla="*/ 2144397 h 2284673"/>
                  <a:gd name="connsiteX17" fmla="*/ 2435944 w 3152217"/>
                  <a:gd name="connsiteY17" fmla="*/ 2144397 h 2284673"/>
                  <a:gd name="connsiteX18" fmla="*/ 2046853 w 3152217"/>
                  <a:gd name="connsiteY18" fmla="*/ 1755304 h 2284673"/>
                  <a:gd name="connsiteX19" fmla="*/ 1987859 w 3152217"/>
                  <a:gd name="connsiteY19" fmla="*/ 1841554 h 2284673"/>
                  <a:gd name="connsiteX20" fmla="*/ 2218760 w 3152217"/>
                  <a:gd name="connsiteY20" fmla="*/ 2072456 h 2284673"/>
                  <a:gd name="connsiteX21" fmla="*/ 2218760 w 3152217"/>
                  <a:gd name="connsiteY21" fmla="*/ 2284673 h 2284673"/>
                  <a:gd name="connsiteX22" fmla="*/ 2006543 w 3152217"/>
                  <a:gd name="connsiteY22" fmla="*/ 2284673 h 2284673"/>
                  <a:gd name="connsiteX23" fmla="*/ 1798691 w 3152217"/>
                  <a:gd name="connsiteY23" fmla="*/ 2076819 h 2284673"/>
                  <a:gd name="connsiteX24" fmla="*/ 1775643 w 3152217"/>
                  <a:gd name="connsiteY24" fmla="*/ 2053771 h 2284673"/>
                  <a:gd name="connsiteX25" fmla="*/ 1842458 w 3152217"/>
                  <a:gd name="connsiteY25" fmla="*/ 1964515 h 2284673"/>
                  <a:gd name="connsiteX26" fmla="*/ 1533525 w 3152217"/>
                  <a:gd name="connsiteY26" fmla="*/ 1552575 h 2284673"/>
                  <a:gd name="connsiteX27" fmla="*/ 1219200 w 3152217"/>
                  <a:gd name="connsiteY27" fmla="*/ 1247775 h 2284673"/>
                  <a:gd name="connsiteX28" fmla="*/ 571500 w 3152217"/>
                  <a:gd name="connsiteY28" fmla="*/ 1362075 h 2284673"/>
                  <a:gd name="connsiteX29" fmla="*/ 0 w 3152217"/>
                  <a:gd name="connsiteY29" fmla="*/ 1333500 h 2284673"/>
                  <a:gd name="connsiteX30" fmla="*/ 0 w 3152217"/>
                  <a:gd name="connsiteY30" fmla="*/ 19050 h 2284673"/>
                  <a:gd name="connsiteX31" fmla="*/ 400050 w 3152217"/>
                  <a:gd name="connsiteY31" fmla="*/ 0 h 228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2217" h="2284673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" name="Rectangle 38">
              <a:extLst>
                <a:ext uri="{FF2B5EF4-FFF2-40B4-BE49-F238E27FC236}">
                  <a16:creationId xmlns:a16="http://schemas.microsoft.com/office/drawing/2014/main" id="{8DE82D03-543B-401B-8A78-0AACE316247A}"/>
                </a:ext>
              </a:extLst>
            </p:cNvPr>
            <p:cNvSpPr/>
            <p:nvPr/>
          </p:nvSpPr>
          <p:spPr>
            <a:xfrm>
              <a:off x="10086956" y="5003862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ectangle 39">
              <a:extLst>
                <a:ext uri="{FF2B5EF4-FFF2-40B4-BE49-F238E27FC236}">
                  <a16:creationId xmlns:a16="http://schemas.microsoft.com/office/drawing/2014/main" id="{C4EDD319-84C2-407B-935C-5D22A38FE7D8}"/>
                </a:ext>
              </a:extLst>
            </p:cNvPr>
            <p:cNvSpPr/>
            <p:nvPr/>
          </p:nvSpPr>
          <p:spPr>
            <a:xfrm>
              <a:off x="8383679" y="4982819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ectangle 40">
              <a:extLst>
                <a:ext uri="{FF2B5EF4-FFF2-40B4-BE49-F238E27FC236}">
                  <a16:creationId xmlns:a16="http://schemas.microsoft.com/office/drawing/2014/main" id="{B7A0E444-42CC-43C1-AABF-91BB73C41378}"/>
                </a:ext>
              </a:extLst>
            </p:cNvPr>
            <p:cNvSpPr/>
            <p:nvPr/>
          </p:nvSpPr>
          <p:spPr>
            <a:xfrm>
              <a:off x="10180341" y="4928173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Rectangle 41">
              <a:extLst>
                <a:ext uri="{FF2B5EF4-FFF2-40B4-BE49-F238E27FC236}">
                  <a16:creationId xmlns:a16="http://schemas.microsoft.com/office/drawing/2014/main" id="{1A26C18F-4FB4-45F7-94D5-0DCDC6FCBA92}"/>
                </a:ext>
              </a:extLst>
            </p:cNvPr>
            <p:cNvSpPr/>
            <p:nvPr/>
          </p:nvSpPr>
          <p:spPr>
            <a:xfrm>
              <a:off x="8068038" y="4907265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Oval 42">
              <a:extLst>
                <a:ext uri="{FF2B5EF4-FFF2-40B4-BE49-F238E27FC236}">
                  <a16:creationId xmlns:a16="http://schemas.microsoft.com/office/drawing/2014/main" id="{A3E11230-C25F-4DBD-A48A-900A9DA3182D}"/>
                </a:ext>
              </a:extLst>
            </p:cNvPr>
            <p:cNvSpPr/>
            <p:nvPr/>
          </p:nvSpPr>
          <p:spPr>
            <a:xfrm>
              <a:off x="10311671" y="5619661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7" name="Oval 43">
              <a:extLst>
                <a:ext uri="{FF2B5EF4-FFF2-40B4-BE49-F238E27FC236}">
                  <a16:creationId xmlns:a16="http://schemas.microsoft.com/office/drawing/2014/main" id="{D9A57F87-4E54-4500-AB60-1C8421495062}"/>
                </a:ext>
              </a:extLst>
            </p:cNvPr>
            <p:cNvSpPr/>
            <p:nvPr/>
          </p:nvSpPr>
          <p:spPr>
            <a:xfrm>
              <a:off x="8199369" y="5634387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85EBADC-BA35-4F5E-9258-8912B6E414E5}"/>
              </a:ext>
            </a:extLst>
          </p:cNvPr>
          <p:cNvGrpSpPr/>
          <p:nvPr/>
        </p:nvGrpSpPr>
        <p:grpSpPr>
          <a:xfrm>
            <a:off x="7084919" y="3061563"/>
            <a:ext cx="2087751" cy="1229960"/>
            <a:chOff x="8241374" y="1651369"/>
            <a:chExt cx="1383436" cy="815026"/>
          </a:xfrm>
        </p:grpSpPr>
        <p:sp>
          <p:nvSpPr>
            <p:cNvPr id="136" name="Freeform: Shape 523">
              <a:extLst>
                <a:ext uri="{FF2B5EF4-FFF2-40B4-BE49-F238E27FC236}">
                  <a16:creationId xmlns:a16="http://schemas.microsoft.com/office/drawing/2014/main" id="{AB99D2B1-4400-40FE-B587-A60811E5CB21}"/>
                </a:ext>
              </a:extLst>
            </p:cNvPr>
            <p:cNvSpPr/>
            <p:nvPr/>
          </p:nvSpPr>
          <p:spPr>
            <a:xfrm>
              <a:off x="8933917" y="1651369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7" name="Freeform: Shape 527">
              <a:extLst>
                <a:ext uri="{FF2B5EF4-FFF2-40B4-BE49-F238E27FC236}">
                  <a16:creationId xmlns:a16="http://schemas.microsoft.com/office/drawing/2014/main" id="{6B5C3F84-9F1B-4092-B07D-D1E8DE94FAA1}"/>
                </a:ext>
              </a:extLst>
            </p:cNvPr>
            <p:cNvSpPr/>
            <p:nvPr/>
          </p:nvSpPr>
          <p:spPr>
            <a:xfrm rot="20564672">
              <a:off x="8241374" y="1878978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24800945-2FD8-425F-8DB4-9D2A5C63F5AD}"/>
              </a:ext>
            </a:extLst>
          </p:cNvPr>
          <p:cNvGrpSpPr/>
          <p:nvPr/>
        </p:nvGrpSpPr>
        <p:grpSpPr>
          <a:xfrm>
            <a:off x="9574020" y="368190"/>
            <a:ext cx="2514086" cy="1259941"/>
            <a:chOff x="408097" y="4645178"/>
            <a:chExt cx="2028896" cy="1016787"/>
          </a:xfrm>
        </p:grpSpPr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F1D17AAB-BFF4-45FD-9B75-FF28919061EE}"/>
                </a:ext>
              </a:extLst>
            </p:cNvPr>
            <p:cNvSpPr/>
            <p:nvPr/>
          </p:nvSpPr>
          <p:spPr>
            <a:xfrm>
              <a:off x="497161" y="5066281"/>
              <a:ext cx="1939832" cy="595684"/>
            </a:xfrm>
            <a:custGeom>
              <a:avLst/>
              <a:gdLst>
                <a:gd name="connsiteX0" fmla="*/ 1247976 w 1939832"/>
                <a:gd name="connsiteY0" fmla="*/ 182235 h 595684"/>
                <a:gd name="connsiteX1" fmla="*/ 1400677 w 1939832"/>
                <a:gd name="connsiteY1" fmla="*/ 202574 h 595684"/>
                <a:gd name="connsiteX2" fmla="*/ 1631096 w 1939832"/>
                <a:gd name="connsiteY2" fmla="*/ 290064 h 595684"/>
                <a:gd name="connsiteX3" fmla="*/ 1841721 w 1939832"/>
                <a:gd name="connsiteY3" fmla="*/ 354625 h 595684"/>
                <a:gd name="connsiteX4" fmla="*/ 1939832 w 1939832"/>
                <a:gd name="connsiteY4" fmla="*/ 358511 h 595684"/>
                <a:gd name="connsiteX5" fmla="*/ 1909883 w 1939832"/>
                <a:gd name="connsiteY5" fmla="*/ 391827 h 595684"/>
                <a:gd name="connsiteX6" fmla="*/ 1514332 w 1939832"/>
                <a:gd name="connsiteY6" fmla="*/ 585198 h 595684"/>
                <a:gd name="connsiteX7" fmla="*/ 1049635 w 1939832"/>
                <a:gd name="connsiteY7" fmla="*/ 442605 h 595684"/>
                <a:gd name="connsiteX8" fmla="*/ 1050879 w 1939832"/>
                <a:gd name="connsiteY8" fmla="*/ 427165 h 595684"/>
                <a:gd name="connsiteX9" fmla="*/ 1366299 w 1939832"/>
                <a:gd name="connsiteY9" fmla="*/ 362785 h 595684"/>
                <a:gd name="connsiteX10" fmla="*/ 1563530 w 1939832"/>
                <a:gd name="connsiteY10" fmla="*/ 406102 h 595684"/>
                <a:gd name="connsiteX11" fmla="*/ 1569100 w 1939832"/>
                <a:gd name="connsiteY11" fmla="*/ 408278 h 595684"/>
                <a:gd name="connsiteX12" fmla="*/ 1574256 w 1939832"/>
                <a:gd name="connsiteY12" fmla="*/ 409392 h 595684"/>
                <a:gd name="connsiteX13" fmla="*/ 1571276 w 1939832"/>
                <a:gd name="connsiteY13" fmla="*/ 406024 h 595684"/>
                <a:gd name="connsiteX14" fmla="*/ 1566431 w 1939832"/>
                <a:gd name="connsiteY14" fmla="*/ 403330 h 595684"/>
                <a:gd name="connsiteX15" fmla="*/ 1321686 w 1939832"/>
                <a:gd name="connsiteY15" fmla="*/ 327189 h 595684"/>
                <a:gd name="connsiteX16" fmla="*/ 968908 w 1939832"/>
                <a:gd name="connsiteY16" fmla="*/ 398666 h 595684"/>
                <a:gd name="connsiteX17" fmla="*/ 731417 w 1939832"/>
                <a:gd name="connsiteY17" fmla="*/ 512840 h 595684"/>
                <a:gd name="connsiteX18" fmla="*/ 495635 w 1939832"/>
                <a:gd name="connsiteY18" fmla="*/ 587297 h 595684"/>
                <a:gd name="connsiteX19" fmla="*/ 159334 w 1939832"/>
                <a:gd name="connsiteY19" fmla="*/ 534316 h 595684"/>
                <a:gd name="connsiteX20" fmla="*/ 60887 w 1939832"/>
                <a:gd name="connsiteY20" fmla="*/ 444056 h 595684"/>
                <a:gd name="connsiteX21" fmla="*/ 75317 w 1939832"/>
                <a:gd name="connsiteY21" fmla="*/ 442449 h 595684"/>
                <a:gd name="connsiteX22" fmla="*/ 111536 w 1939832"/>
                <a:gd name="connsiteY22" fmla="*/ 428771 h 595684"/>
                <a:gd name="connsiteX23" fmla="*/ 122183 w 1939832"/>
                <a:gd name="connsiteY23" fmla="*/ 429755 h 595684"/>
                <a:gd name="connsiteX24" fmla="*/ 439754 w 1939832"/>
                <a:gd name="connsiteY24" fmla="*/ 544913 h 595684"/>
                <a:gd name="connsiteX25" fmla="*/ 849761 w 1939832"/>
                <a:gd name="connsiteY25" fmla="*/ 375842 h 595684"/>
                <a:gd name="connsiteX26" fmla="*/ 1027432 w 1939832"/>
                <a:gd name="connsiteY26" fmla="*/ 253327 h 595684"/>
                <a:gd name="connsiteX27" fmla="*/ 1196192 w 1939832"/>
                <a:gd name="connsiteY27" fmla="*/ 187575 h 595684"/>
                <a:gd name="connsiteX28" fmla="*/ 1247976 w 1939832"/>
                <a:gd name="connsiteY28" fmla="*/ 182235 h 595684"/>
                <a:gd name="connsiteX29" fmla="*/ 263802 w 1939832"/>
                <a:gd name="connsiteY29" fmla="*/ 350 h 595684"/>
                <a:gd name="connsiteX30" fmla="*/ 308870 w 1939832"/>
                <a:gd name="connsiteY30" fmla="*/ 1898 h 595684"/>
                <a:gd name="connsiteX31" fmla="*/ 473536 w 1939832"/>
                <a:gd name="connsiteY31" fmla="*/ 127392 h 595684"/>
                <a:gd name="connsiteX32" fmla="*/ 425608 w 1939832"/>
                <a:gd name="connsiteY32" fmla="*/ 281981 h 595684"/>
                <a:gd name="connsiteX33" fmla="*/ 355969 w 1939832"/>
                <a:gd name="connsiteY33" fmla="*/ 303846 h 595684"/>
                <a:gd name="connsiteX34" fmla="*/ 362965 w 1939832"/>
                <a:gd name="connsiteY34" fmla="*/ 299883 h 595684"/>
                <a:gd name="connsiteX35" fmla="*/ 434883 w 1939832"/>
                <a:gd name="connsiteY35" fmla="*/ 132755 h 595684"/>
                <a:gd name="connsiteX36" fmla="*/ 292160 w 1939832"/>
                <a:gd name="connsiteY36" fmla="*/ 25136 h 595684"/>
                <a:gd name="connsiteX37" fmla="*/ 58089 w 1939832"/>
                <a:gd name="connsiteY37" fmla="*/ 211228 h 595684"/>
                <a:gd name="connsiteX38" fmla="*/ 55938 w 1939832"/>
                <a:gd name="connsiteY38" fmla="*/ 230425 h 595684"/>
                <a:gd name="connsiteX39" fmla="*/ 33062 w 1939832"/>
                <a:gd name="connsiteY39" fmla="*/ 281385 h 595684"/>
                <a:gd name="connsiteX40" fmla="*/ 3554 w 1939832"/>
                <a:gd name="connsiteY40" fmla="*/ 310867 h 595684"/>
                <a:gd name="connsiteX41" fmla="*/ 19823 w 1939832"/>
                <a:gd name="connsiteY41" fmla="*/ 170372 h 595684"/>
                <a:gd name="connsiteX42" fmla="*/ 263802 w 1939832"/>
                <a:gd name="connsiteY42" fmla="*/ 350 h 59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39832" h="595684">
                  <a:moveTo>
                    <a:pt x="1247976" y="182235"/>
                  </a:moveTo>
                  <a:cubicBezTo>
                    <a:pt x="1299503" y="180394"/>
                    <a:pt x="1350294" y="188585"/>
                    <a:pt x="1400677" y="202574"/>
                  </a:cubicBezTo>
                  <a:cubicBezTo>
                    <a:pt x="1480186" y="224673"/>
                    <a:pt x="1554980" y="259052"/>
                    <a:pt x="1631096" y="290064"/>
                  </a:cubicBezTo>
                  <a:cubicBezTo>
                    <a:pt x="1699361" y="317862"/>
                    <a:pt x="1768326" y="343536"/>
                    <a:pt x="1841721" y="354625"/>
                  </a:cubicBezTo>
                  <a:cubicBezTo>
                    <a:pt x="1873224" y="359391"/>
                    <a:pt x="1904935" y="360375"/>
                    <a:pt x="1939832" y="358511"/>
                  </a:cubicBezTo>
                  <a:cubicBezTo>
                    <a:pt x="1928640" y="370997"/>
                    <a:pt x="1919650" y="381801"/>
                    <a:pt x="1909883" y="391827"/>
                  </a:cubicBezTo>
                  <a:cubicBezTo>
                    <a:pt x="1801176" y="503591"/>
                    <a:pt x="1669490" y="570379"/>
                    <a:pt x="1514332" y="585198"/>
                  </a:cubicBezTo>
                  <a:cubicBezTo>
                    <a:pt x="1340650" y="601779"/>
                    <a:pt x="1185673" y="551830"/>
                    <a:pt x="1049635" y="442605"/>
                  </a:cubicBezTo>
                  <a:cubicBezTo>
                    <a:pt x="1041345" y="435947"/>
                    <a:pt x="1039039" y="433046"/>
                    <a:pt x="1050879" y="427165"/>
                  </a:cubicBezTo>
                  <a:cubicBezTo>
                    <a:pt x="1150440" y="377889"/>
                    <a:pt x="1255519" y="356852"/>
                    <a:pt x="1366299" y="362785"/>
                  </a:cubicBezTo>
                  <a:cubicBezTo>
                    <a:pt x="1434460" y="366438"/>
                    <a:pt x="1499979" y="381671"/>
                    <a:pt x="1563530" y="406102"/>
                  </a:cubicBezTo>
                  <a:cubicBezTo>
                    <a:pt x="1565395" y="406827"/>
                    <a:pt x="1567234" y="407552"/>
                    <a:pt x="1569100" y="408278"/>
                  </a:cubicBezTo>
                  <a:cubicBezTo>
                    <a:pt x="1570550" y="409859"/>
                    <a:pt x="1572079" y="411127"/>
                    <a:pt x="1574256" y="409392"/>
                  </a:cubicBezTo>
                  <a:cubicBezTo>
                    <a:pt x="1573271" y="408278"/>
                    <a:pt x="1572261" y="407138"/>
                    <a:pt x="1571276" y="406024"/>
                  </a:cubicBezTo>
                  <a:cubicBezTo>
                    <a:pt x="1569696" y="405117"/>
                    <a:pt x="1568063" y="404211"/>
                    <a:pt x="1566431" y="403330"/>
                  </a:cubicBezTo>
                  <a:cubicBezTo>
                    <a:pt x="1490445" y="359961"/>
                    <a:pt x="1408605" y="335660"/>
                    <a:pt x="1321686" y="327189"/>
                  </a:cubicBezTo>
                  <a:cubicBezTo>
                    <a:pt x="1196710" y="315012"/>
                    <a:pt x="1080905" y="346955"/>
                    <a:pt x="968908" y="398666"/>
                  </a:cubicBezTo>
                  <a:cubicBezTo>
                    <a:pt x="889140" y="435480"/>
                    <a:pt x="811885" y="477502"/>
                    <a:pt x="731417" y="512840"/>
                  </a:cubicBezTo>
                  <a:cubicBezTo>
                    <a:pt x="655509" y="546182"/>
                    <a:pt x="577891" y="574421"/>
                    <a:pt x="495635" y="587297"/>
                  </a:cubicBezTo>
                  <a:cubicBezTo>
                    <a:pt x="377991" y="605717"/>
                    <a:pt x="264388" y="596235"/>
                    <a:pt x="159334" y="534316"/>
                  </a:cubicBezTo>
                  <a:cubicBezTo>
                    <a:pt x="120344" y="511337"/>
                    <a:pt x="87701" y="481129"/>
                    <a:pt x="60887" y="444056"/>
                  </a:cubicBezTo>
                  <a:cubicBezTo>
                    <a:pt x="66043" y="440921"/>
                    <a:pt x="70913" y="442087"/>
                    <a:pt x="75317" y="442449"/>
                  </a:cubicBezTo>
                  <a:cubicBezTo>
                    <a:pt x="89696" y="443641"/>
                    <a:pt x="102753" y="442294"/>
                    <a:pt x="111536" y="428771"/>
                  </a:cubicBezTo>
                  <a:cubicBezTo>
                    <a:pt x="115474" y="422708"/>
                    <a:pt x="118505" y="425481"/>
                    <a:pt x="122183" y="429755"/>
                  </a:cubicBezTo>
                  <a:cubicBezTo>
                    <a:pt x="206382" y="527762"/>
                    <a:pt x="315839" y="560638"/>
                    <a:pt x="439754" y="544913"/>
                  </a:cubicBezTo>
                  <a:cubicBezTo>
                    <a:pt x="590974" y="525715"/>
                    <a:pt x="726986" y="466129"/>
                    <a:pt x="849761" y="375842"/>
                  </a:cubicBezTo>
                  <a:cubicBezTo>
                    <a:pt x="907715" y="333199"/>
                    <a:pt x="965177" y="289752"/>
                    <a:pt x="1027432" y="253327"/>
                  </a:cubicBezTo>
                  <a:cubicBezTo>
                    <a:pt x="1080205" y="222471"/>
                    <a:pt x="1135491" y="198041"/>
                    <a:pt x="1196192" y="187575"/>
                  </a:cubicBezTo>
                  <a:cubicBezTo>
                    <a:pt x="1213543" y="184576"/>
                    <a:pt x="1230801" y="182848"/>
                    <a:pt x="1247976" y="182235"/>
                  </a:cubicBezTo>
                  <a:close/>
                  <a:moveTo>
                    <a:pt x="263802" y="350"/>
                  </a:moveTo>
                  <a:cubicBezTo>
                    <a:pt x="278729" y="-418"/>
                    <a:pt x="293799" y="68"/>
                    <a:pt x="308870" y="1898"/>
                  </a:cubicBezTo>
                  <a:cubicBezTo>
                    <a:pt x="387162" y="11405"/>
                    <a:pt x="447318" y="48608"/>
                    <a:pt x="473536" y="127392"/>
                  </a:cubicBezTo>
                  <a:cubicBezTo>
                    <a:pt x="494184" y="189414"/>
                    <a:pt x="474780" y="249752"/>
                    <a:pt x="425608" y="281981"/>
                  </a:cubicBezTo>
                  <a:cubicBezTo>
                    <a:pt x="405478" y="295167"/>
                    <a:pt x="383250" y="302007"/>
                    <a:pt x="355969" y="303846"/>
                  </a:cubicBezTo>
                  <a:cubicBezTo>
                    <a:pt x="360167" y="301463"/>
                    <a:pt x="361488" y="300479"/>
                    <a:pt x="362965" y="299883"/>
                  </a:cubicBezTo>
                  <a:cubicBezTo>
                    <a:pt x="433251" y="271462"/>
                    <a:pt x="462811" y="204078"/>
                    <a:pt x="434883" y="132755"/>
                  </a:cubicBezTo>
                  <a:cubicBezTo>
                    <a:pt x="409546" y="68038"/>
                    <a:pt x="360140" y="32287"/>
                    <a:pt x="292160" y="25136"/>
                  </a:cubicBezTo>
                  <a:cubicBezTo>
                    <a:pt x="173117" y="12597"/>
                    <a:pt x="74307" y="92236"/>
                    <a:pt x="58089" y="211228"/>
                  </a:cubicBezTo>
                  <a:cubicBezTo>
                    <a:pt x="57208" y="217627"/>
                    <a:pt x="55213" y="224182"/>
                    <a:pt x="55938" y="230425"/>
                  </a:cubicBezTo>
                  <a:cubicBezTo>
                    <a:pt x="58451" y="252213"/>
                    <a:pt x="49824" y="268094"/>
                    <a:pt x="33062" y="281385"/>
                  </a:cubicBezTo>
                  <a:cubicBezTo>
                    <a:pt x="23062" y="289312"/>
                    <a:pt x="14771" y="299494"/>
                    <a:pt x="3554" y="310867"/>
                  </a:cubicBezTo>
                  <a:cubicBezTo>
                    <a:pt x="-4348" y="260451"/>
                    <a:pt x="859" y="214544"/>
                    <a:pt x="19823" y="170372"/>
                  </a:cubicBezTo>
                  <a:cubicBezTo>
                    <a:pt x="61829" y="72579"/>
                    <a:pt x="159313" y="5729"/>
                    <a:pt x="263802" y="350"/>
                  </a:cubicBezTo>
                  <a:close/>
                </a:path>
              </a:pathLst>
            </a:custGeom>
            <a:solidFill>
              <a:schemeClr val="accent3"/>
            </a:solidFill>
            <a:ln w="33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B62ECC4-CB2A-44FC-A40C-3518BEF6520A}"/>
                </a:ext>
              </a:extLst>
            </p:cNvPr>
            <p:cNvSpPr/>
            <p:nvPr/>
          </p:nvSpPr>
          <p:spPr>
            <a:xfrm>
              <a:off x="408097" y="4645178"/>
              <a:ext cx="1448367" cy="846869"/>
            </a:xfrm>
            <a:custGeom>
              <a:avLst/>
              <a:gdLst>
                <a:gd name="connsiteX0" fmla="*/ 878176 w 1448367"/>
                <a:gd name="connsiteY0" fmla="*/ 508132 h 846869"/>
                <a:gd name="connsiteX1" fmla="*/ 954499 w 1448367"/>
                <a:gd name="connsiteY1" fmla="*/ 508132 h 846869"/>
                <a:gd name="connsiteX2" fmla="*/ 963359 w 1448367"/>
                <a:gd name="connsiteY2" fmla="*/ 517017 h 846869"/>
                <a:gd name="connsiteX3" fmla="*/ 963204 w 1448367"/>
                <a:gd name="connsiteY3" fmla="*/ 555801 h 846869"/>
                <a:gd name="connsiteX4" fmla="*/ 963307 w 1448367"/>
                <a:gd name="connsiteY4" fmla="*/ 593314 h 846869"/>
                <a:gd name="connsiteX5" fmla="*/ 954240 w 1448367"/>
                <a:gd name="connsiteY5" fmla="*/ 603315 h 846869"/>
                <a:gd name="connsiteX6" fmla="*/ 877943 w 1448367"/>
                <a:gd name="connsiteY6" fmla="*/ 603289 h 846869"/>
                <a:gd name="connsiteX7" fmla="*/ 869160 w 1448367"/>
                <a:gd name="connsiteY7" fmla="*/ 594402 h 846869"/>
                <a:gd name="connsiteX8" fmla="*/ 869160 w 1448367"/>
                <a:gd name="connsiteY8" fmla="*/ 516785 h 846869"/>
                <a:gd name="connsiteX9" fmla="*/ 878176 w 1448367"/>
                <a:gd name="connsiteY9" fmla="*/ 508132 h 846869"/>
                <a:gd name="connsiteX10" fmla="*/ 820687 w 1448367"/>
                <a:gd name="connsiteY10" fmla="*/ 508132 h 846869"/>
                <a:gd name="connsiteX11" fmla="*/ 828226 w 1448367"/>
                <a:gd name="connsiteY11" fmla="*/ 516888 h 846869"/>
                <a:gd name="connsiteX12" fmla="*/ 828148 w 1448367"/>
                <a:gd name="connsiteY12" fmla="*/ 556915 h 846869"/>
                <a:gd name="connsiteX13" fmla="*/ 828226 w 1448367"/>
                <a:gd name="connsiteY13" fmla="*/ 595672 h 846869"/>
                <a:gd name="connsiteX14" fmla="*/ 820843 w 1448367"/>
                <a:gd name="connsiteY14" fmla="*/ 603237 h 846869"/>
                <a:gd name="connsiteX15" fmla="*/ 740764 w 1448367"/>
                <a:gd name="connsiteY15" fmla="*/ 603211 h 846869"/>
                <a:gd name="connsiteX16" fmla="*/ 733924 w 1448367"/>
                <a:gd name="connsiteY16" fmla="*/ 596449 h 846869"/>
                <a:gd name="connsiteX17" fmla="*/ 733924 w 1448367"/>
                <a:gd name="connsiteY17" fmla="*/ 515075 h 846869"/>
                <a:gd name="connsiteX18" fmla="*/ 740609 w 1448367"/>
                <a:gd name="connsiteY18" fmla="*/ 508183 h 846869"/>
                <a:gd name="connsiteX19" fmla="*/ 820687 w 1448367"/>
                <a:gd name="connsiteY19" fmla="*/ 508132 h 846869"/>
                <a:gd name="connsiteX20" fmla="*/ 397676 w 1448367"/>
                <a:gd name="connsiteY20" fmla="*/ 465385 h 846869"/>
                <a:gd name="connsiteX21" fmla="*/ 489413 w 1448367"/>
                <a:gd name="connsiteY21" fmla="*/ 523703 h 846869"/>
                <a:gd name="connsiteX22" fmla="*/ 488480 w 1448367"/>
                <a:gd name="connsiteY22" fmla="*/ 539661 h 846869"/>
                <a:gd name="connsiteX23" fmla="*/ 186221 w 1448367"/>
                <a:gd name="connsiteY23" fmla="*/ 840754 h 846869"/>
                <a:gd name="connsiteX24" fmla="*/ 175496 w 1448367"/>
                <a:gd name="connsiteY24" fmla="*/ 846869 h 846869"/>
                <a:gd name="connsiteX25" fmla="*/ 0 w 1448367"/>
                <a:gd name="connsiteY25" fmla="*/ 846791 h 846869"/>
                <a:gd name="connsiteX26" fmla="*/ 44172 w 1448367"/>
                <a:gd name="connsiteY26" fmla="*/ 803293 h 846869"/>
                <a:gd name="connsiteX27" fmla="*/ 376250 w 1448367"/>
                <a:gd name="connsiteY27" fmla="*/ 471681 h 846869"/>
                <a:gd name="connsiteX28" fmla="*/ 397676 w 1448367"/>
                <a:gd name="connsiteY28" fmla="*/ 465385 h 846869"/>
                <a:gd name="connsiteX29" fmla="*/ 876854 w 1448367"/>
                <a:gd name="connsiteY29" fmla="*/ 379554 h 846869"/>
                <a:gd name="connsiteX30" fmla="*/ 962633 w 1448367"/>
                <a:gd name="connsiteY30" fmla="*/ 460877 h 846869"/>
                <a:gd name="connsiteX31" fmla="*/ 951104 w 1448367"/>
                <a:gd name="connsiteY31" fmla="*/ 474219 h 846869"/>
                <a:gd name="connsiteX32" fmla="*/ 881492 w 1448367"/>
                <a:gd name="connsiteY32" fmla="*/ 474193 h 846869"/>
                <a:gd name="connsiteX33" fmla="*/ 869108 w 1448367"/>
                <a:gd name="connsiteY33" fmla="*/ 461084 h 846869"/>
                <a:gd name="connsiteX34" fmla="*/ 869289 w 1448367"/>
                <a:gd name="connsiteY34" fmla="*/ 426265 h 846869"/>
                <a:gd name="connsiteX35" fmla="*/ 869211 w 1448367"/>
                <a:gd name="connsiteY35" fmla="*/ 386290 h 846869"/>
                <a:gd name="connsiteX36" fmla="*/ 876854 w 1448367"/>
                <a:gd name="connsiteY36" fmla="*/ 379554 h 846869"/>
                <a:gd name="connsiteX37" fmla="*/ 821620 w 1448367"/>
                <a:gd name="connsiteY37" fmla="*/ 379347 h 846869"/>
                <a:gd name="connsiteX38" fmla="*/ 828175 w 1448367"/>
                <a:gd name="connsiteY38" fmla="*/ 387274 h 846869"/>
                <a:gd name="connsiteX39" fmla="*/ 828148 w 1448367"/>
                <a:gd name="connsiteY39" fmla="*/ 427301 h 846869"/>
                <a:gd name="connsiteX40" fmla="*/ 828253 w 1448367"/>
                <a:gd name="connsiteY40" fmla="*/ 466006 h 846869"/>
                <a:gd name="connsiteX41" fmla="*/ 820065 w 1448367"/>
                <a:gd name="connsiteY41" fmla="*/ 474011 h 846869"/>
                <a:gd name="connsiteX42" fmla="*/ 742655 w 1448367"/>
                <a:gd name="connsiteY42" fmla="*/ 474037 h 846869"/>
                <a:gd name="connsiteX43" fmla="*/ 734468 w 1448367"/>
                <a:gd name="connsiteY43" fmla="*/ 464944 h 846869"/>
                <a:gd name="connsiteX44" fmla="*/ 821620 w 1448367"/>
                <a:gd name="connsiteY44" fmla="*/ 379347 h 846869"/>
                <a:gd name="connsiteX45" fmla="*/ 850238 w 1448367"/>
                <a:gd name="connsiteY45" fmla="*/ 209803 h 846869"/>
                <a:gd name="connsiteX46" fmla="*/ 856725 w 1448367"/>
                <a:gd name="connsiteY46" fmla="*/ 213073 h 846869"/>
                <a:gd name="connsiteX47" fmla="*/ 1098931 w 1448367"/>
                <a:gd name="connsiteY47" fmla="*/ 455617 h 846869"/>
                <a:gd name="connsiteX48" fmla="*/ 1100460 w 1448367"/>
                <a:gd name="connsiteY48" fmla="*/ 458933 h 846869"/>
                <a:gd name="connsiteX49" fmla="*/ 1091677 w 1448367"/>
                <a:gd name="connsiteY49" fmla="*/ 454062 h 846869"/>
                <a:gd name="connsiteX50" fmla="*/ 858875 w 1448367"/>
                <a:gd name="connsiteY50" fmla="*/ 260768 h 846869"/>
                <a:gd name="connsiteX51" fmla="*/ 837631 w 1448367"/>
                <a:gd name="connsiteY51" fmla="*/ 260691 h 846869"/>
                <a:gd name="connsiteX52" fmla="*/ 626540 w 1448367"/>
                <a:gd name="connsiteY52" fmla="*/ 435539 h 846869"/>
                <a:gd name="connsiteX53" fmla="*/ 621306 w 1448367"/>
                <a:gd name="connsiteY53" fmla="*/ 433104 h 846869"/>
                <a:gd name="connsiteX54" fmla="*/ 844548 w 1448367"/>
                <a:gd name="connsiteY54" fmla="*/ 213721 h 846869"/>
                <a:gd name="connsiteX55" fmla="*/ 850238 w 1448367"/>
                <a:gd name="connsiteY55" fmla="*/ 209803 h 846869"/>
                <a:gd name="connsiteX56" fmla="*/ 850721 w 1448367"/>
                <a:gd name="connsiteY56" fmla="*/ 7 h 846869"/>
                <a:gd name="connsiteX57" fmla="*/ 858823 w 1448367"/>
                <a:gd name="connsiteY57" fmla="*/ 4650 h 846869"/>
                <a:gd name="connsiteX58" fmla="*/ 1446839 w 1448367"/>
                <a:gd name="connsiteY58" fmla="*/ 593003 h 846869"/>
                <a:gd name="connsiteX59" fmla="*/ 1448367 w 1448367"/>
                <a:gd name="connsiteY59" fmla="*/ 596293 h 846869"/>
                <a:gd name="connsiteX60" fmla="*/ 1375282 w 1448367"/>
                <a:gd name="connsiteY60" fmla="*/ 587122 h 846869"/>
                <a:gd name="connsiteX61" fmla="*/ 1281343 w 1448367"/>
                <a:gd name="connsiteY61" fmla="*/ 592874 h 846869"/>
                <a:gd name="connsiteX62" fmla="*/ 1259892 w 1448367"/>
                <a:gd name="connsiteY62" fmla="*/ 586241 h 846869"/>
                <a:gd name="connsiteX63" fmla="*/ 861439 w 1448367"/>
                <a:gd name="connsiteY63" fmla="*/ 186959 h 846869"/>
                <a:gd name="connsiteX64" fmla="*/ 840688 w 1448367"/>
                <a:gd name="connsiteY64" fmla="*/ 186752 h 846869"/>
                <a:gd name="connsiteX65" fmla="*/ 554725 w 1448367"/>
                <a:gd name="connsiteY65" fmla="*/ 473415 h 846869"/>
                <a:gd name="connsiteX66" fmla="*/ 538273 w 1448367"/>
                <a:gd name="connsiteY66" fmla="*/ 473493 h 846869"/>
                <a:gd name="connsiteX67" fmla="*/ 434852 w 1448367"/>
                <a:gd name="connsiteY67" fmla="*/ 412741 h 846869"/>
                <a:gd name="connsiteX68" fmla="*/ 499879 w 1448367"/>
                <a:gd name="connsiteY68" fmla="*/ 348517 h 846869"/>
                <a:gd name="connsiteX69" fmla="*/ 507314 w 1448367"/>
                <a:gd name="connsiteY69" fmla="*/ 330511 h 846869"/>
                <a:gd name="connsiteX70" fmla="*/ 507314 w 1448367"/>
                <a:gd name="connsiteY70" fmla="*/ 153280 h 846869"/>
                <a:gd name="connsiteX71" fmla="*/ 496123 w 1448367"/>
                <a:gd name="connsiteY71" fmla="*/ 144524 h 846869"/>
                <a:gd name="connsiteX72" fmla="*/ 438764 w 1448367"/>
                <a:gd name="connsiteY72" fmla="*/ 159912 h 846869"/>
                <a:gd name="connsiteX73" fmla="*/ 510139 w 1448367"/>
                <a:gd name="connsiteY73" fmla="*/ 94807 h 846869"/>
                <a:gd name="connsiteX74" fmla="*/ 520113 w 1448367"/>
                <a:gd name="connsiteY74" fmla="*/ 94341 h 846869"/>
                <a:gd name="connsiteX75" fmla="*/ 612549 w 1448367"/>
                <a:gd name="connsiteY75" fmla="*/ 153720 h 846869"/>
                <a:gd name="connsiteX76" fmla="*/ 618819 w 1448367"/>
                <a:gd name="connsiteY76" fmla="*/ 166570 h 846869"/>
                <a:gd name="connsiteX77" fmla="*/ 618715 w 1448367"/>
                <a:gd name="connsiteY77" fmla="*/ 226027 h 846869"/>
                <a:gd name="connsiteX78" fmla="*/ 628068 w 1448367"/>
                <a:gd name="connsiteY78" fmla="*/ 219991 h 846869"/>
                <a:gd name="connsiteX79" fmla="*/ 842968 w 1448367"/>
                <a:gd name="connsiteY79" fmla="*/ 4961 h 846869"/>
                <a:gd name="connsiteX80" fmla="*/ 850721 w 1448367"/>
                <a:gd name="connsiteY80" fmla="*/ 7 h 84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448367" h="846869">
                  <a:moveTo>
                    <a:pt x="878176" y="508132"/>
                  </a:moveTo>
                  <a:cubicBezTo>
                    <a:pt x="903617" y="508442"/>
                    <a:pt x="929058" y="508442"/>
                    <a:pt x="954499" y="508132"/>
                  </a:cubicBezTo>
                  <a:cubicBezTo>
                    <a:pt x="961261" y="508054"/>
                    <a:pt x="963567" y="510256"/>
                    <a:pt x="963359" y="517017"/>
                  </a:cubicBezTo>
                  <a:cubicBezTo>
                    <a:pt x="962919" y="529919"/>
                    <a:pt x="963204" y="542873"/>
                    <a:pt x="963204" y="555801"/>
                  </a:cubicBezTo>
                  <a:cubicBezTo>
                    <a:pt x="963204" y="568314"/>
                    <a:pt x="962944" y="580827"/>
                    <a:pt x="963307" y="593314"/>
                  </a:cubicBezTo>
                  <a:cubicBezTo>
                    <a:pt x="963514" y="600050"/>
                    <a:pt x="962219" y="603470"/>
                    <a:pt x="954240" y="603315"/>
                  </a:cubicBezTo>
                  <a:cubicBezTo>
                    <a:pt x="928799" y="602848"/>
                    <a:pt x="903358" y="602926"/>
                    <a:pt x="877943" y="603289"/>
                  </a:cubicBezTo>
                  <a:cubicBezTo>
                    <a:pt x="871077" y="603392"/>
                    <a:pt x="869082" y="601060"/>
                    <a:pt x="869160" y="594402"/>
                  </a:cubicBezTo>
                  <a:cubicBezTo>
                    <a:pt x="869471" y="568521"/>
                    <a:pt x="869497" y="542666"/>
                    <a:pt x="869160" y="516785"/>
                  </a:cubicBezTo>
                  <a:cubicBezTo>
                    <a:pt x="869057" y="509816"/>
                    <a:pt x="871622" y="508054"/>
                    <a:pt x="878176" y="508132"/>
                  </a:cubicBezTo>
                  <a:close/>
                  <a:moveTo>
                    <a:pt x="820687" y="508132"/>
                  </a:moveTo>
                  <a:cubicBezTo>
                    <a:pt x="827552" y="508054"/>
                    <a:pt x="828304" y="511396"/>
                    <a:pt x="828226" y="516888"/>
                  </a:cubicBezTo>
                  <a:cubicBezTo>
                    <a:pt x="828019" y="530231"/>
                    <a:pt x="828148" y="543573"/>
                    <a:pt x="828148" y="556915"/>
                  </a:cubicBezTo>
                  <a:cubicBezTo>
                    <a:pt x="828148" y="569843"/>
                    <a:pt x="827993" y="582745"/>
                    <a:pt x="828226" y="595672"/>
                  </a:cubicBezTo>
                  <a:cubicBezTo>
                    <a:pt x="828330" y="601112"/>
                    <a:pt x="826542" y="603289"/>
                    <a:pt x="820843" y="603237"/>
                  </a:cubicBezTo>
                  <a:cubicBezTo>
                    <a:pt x="794159" y="603030"/>
                    <a:pt x="767448" y="603056"/>
                    <a:pt x="740764" y="603211"/>
                  </a:cubicBezTo>
                  <a:cubicBezTo>
                    <a:pt x="735712" y="603237"/>
                    <a:pt x="733924" y="601346"/>
                    <a:pt x="733924" y="596449"/>
                  </a:cubicBezTo>
                  <a:cubicBezTo>
                    <a:pt x="734028" y="569325"/>
                    <a:pt x="734028" y="542199"/>
                    <a:pt x="733924" y="515075"/>
                  </a:cubicBezTo>
                  <a:cubicBezTo>
                    <a:pt x="733898" y="510282"/>
                    <a:pt x="735401" y="508158"/>
                    <a:pt x="740609" y="508183"/>
                  </a:cubicBezTo>
                  <a:cubicBezTo>
                    <a:pt x="767293" y="508365"/>
                    <a:pt x="794003" y="508443"/>
                    <a:pt x="820687" y="508132"/>
                  </a:cubicBezTo>
                  <a:close/>
                  <a:moveTo>
                    <a:pt x="397676" y="465385"/>
                  </a:moveTo>
                  <a:cubicBezTo>
                    <a:pt x="435189" y="474219"/>
                    <a:pt x="465993" y="492846"/>
                    <a:pt x="489413" y="523703"/>
                  </a:cubicBezTo>
                  <a:cubicBezTo>
                    <a:pt x="494128" y="529920"/>
                    <a:pt x="494464" y="533702"/>
                    <a:pt x="488480" y="539661"/>
                  </a:cubicBezTo>
                  <a:cubicBezTo>
                    <a:pt x="387572" y="639870"/>
                    <a:pt x="286948" y="740364"/>
                    <a:pt x="186221" y="840754"/>
                  </a:cubicBezTo>
                  <a:cubicBezTo>
                    <a:pt x="183242" y="843734"/>
                    <a:pt x="180625" y="846895"/>
                    <a:pt x="175496" y="846869"/>
                  </a:cubicBezTo>
                  <a:cubicBezTo>
                    <a:pt x="118344" y="846739"/>
                    <a:pt x="61167" y="846791"/>
                    <a:pt x="0" y="846791"/>
                  </a:cubicBezTo>
                  <a:cubicBezTo>
                    <a:pt x="16581" y="830470"/>
                    <a:pt x="30467" y="816972"/>
                    <a:pt x="44172" y="803293"/>
                  </a:cubicBezTo>
                  <a:cubicBezTo>
                    <a:pt x="154925" y="692824"/>
                    <a:pt x="265704" y="582382"/>
                    <a:pt x="376250" y="471681"/>
                  </a:cubicBezTo>
                  <a:cubicBezTo>
                    <a:pt x="382753" y="465152"/>
                    <a:pt x="388375" y="463183"/>
                    <a:pt x="397676" y="465385"/>
                  </a:cubicBezTo>
                  <a:close/>
                  <a:moveTo>
                    <a:pt x="876854" y="379554"/>
                  </a:moveTo>
                  <a:cubicBezTo>
                    <a:pt x="918902" y="381859"/>
                    <a:pt x="957918" y="418855"/>
                    <a:pt x="962633" y="460877"/>
                  </a:cubicBezTo>
                  <a:cubicBezTo>
                    <a:pt x="963669" y="470152"/>
                    <a:pt x="962451" y="474711"/>
                    <a:pt x="951104" y="474219"/>
                  </a:cubicBezTo>
                  <a:cubicBezTo>
                    <a:pt x="927943" y="473235"/>
                    <a:pt x="904653" y="473286"/>
                    <a:pt x="881492" y="474193"/>
                  </a:cubicBezTo>
                  <a:cubicBezTo>
                    <a:pt x="870688" y="474608"/>
                    <a:pt x="868486" y="470670"/>
                    <a:pt x="869108" y="461084"/>
                  </a:cubicBezTo>
                  <a:cubicBezTo>
                    <a:pt x="869834" y="449503"/>
                    <a:pt x="869289" y="437871"/>
                    <a:pt x="869289" y="426265"/>
                  </a:cubicBezTo>
                  <a:cubicBezTo>
                    <a:pt x="869289" y="412948"/>
                    <a:pt x="869471" y="399606"/>
                    <a:pt x="869211" y="386290"/>
                  </a:cubicBezTo>
                  <a:cubicBezTo>
                    <a:pt x="869082" y="380460"/>
                    <a:pt x="871284" y="379242"/>
                    <a:pt x="876854" y="379554"/>
                  </a:cubicBezTo>
                  <a:close/>
                  <a:moveTo>
                    <a:pt x="821620" y="379347"/>
                  </a:moveTo>
                  <a:cubicBezTo>
                    <a:pt x="828460" y="379294"/>
                    <a:pt x="828175" y="382766"/>
                    <a:pt x="828175" y="387274"/>
                  </a:cubicBezTo>
                  <a:cubicBezTo>
                    <a:pt x="828123" y="400643"/>
                    <a:pt x="828148" y="413959"/>
                    <a:pt x="828148" y="427301"/>
                  </a:cubicBezTo>
                  <a:cubicBezTo>
                    <a:pt x="828148" y="440202"/>
                    <a:pt x="827890" y="453104"/>
                    <a:pt x="828253" y="466006"/>
                  </a:cubicBezTo>
                  <a:cubicBezTo>
                    <a:pt x="828433" y="472250"/>
                    <a:pt x="826128" y="474089"/>
                    <a:pt x="820065" y="474011"/>
                  </a:cubicBezTo>
                  <a:cubicBezTo>
                    <a:pt x="794262" y="473753"/>
                    <a:pt x="768459" y="473675"/>
                    <a:pt x="742655" y="474037"/>
                  </a:cubicBezTo>
                  <a:cubicBezTo>
                    <a:pt x="735453" y="474141"/>
                    <a:pt x="734287" y="471421"/>
                    <a:pt x="734468" y="464944"/>
                  </a:cubicBezTo>
                  <a:cubicBezTo>
                    <a:pt x="735686" y="422586"/>
                    <a:pt x="779365" y="379736"/>
                    <a:pt x="821620" y="379347"/>
                  </a:cubicBezTo>
                  <a:close/>
                  <a:moveTo>
                    <a:pt x="850238" y="209803"/>
                  </a:moveTo>
                  <a:cubicBezTo>
                    <a:pt x="852081" y="209498"/>
                    <a:pt x="854056" y="210392"/>
                    <a:pt x="856725" y="213073"/>
                  </a:cubicBezTo>
                  <a:cubicBezTo>
                    <a:pt x="937322" y="294059"/>
                    <a:pt x="1018179" y="374785"/>
                    <a:pt x="1098931" y="455617"/>
                  </a:cubicBezTo>
                  <a:cubicBezTo>
                    <a:pt x="1099682" y="456368"/>
                    <a:pt x="1099890" y="457637"/>
                    <a:pt x="1100460" y="458933"/>
                  </a:cubicBezTo>
                  <a:cubicBezTo>
                    <a:pt x="1095848" y="459581"/>
                    <a:pt x="1094112" y="456083"/>
                    <a:pt x="1091677" y="454062"/>
                  </a:cubicBezTo>
                  <a:cubicBezTo>
                    <a:pt x="1013981" y="389735"/>
                    <a:pt x="936260" y="325459"/>
                    <a:pt x="858875" y="260768"/>
                  </a:cubicBezTo>
                  <a:cubicBezTo>
                    <a:pt x="850766" y="253981"/>
                    <a:pt x="846180" y="253540"/>
                    <a:pt x="837631" y="260691"/>
                  </a:cubicBezTo>
                  <a:cubicBezTo>
                    <a:pt x="767578" y="319344"/>
                    <a:pt x="696981" y="377325"/>
                    <a:pt x="626540" y="435539"/>
                  </a:cubicBezTo>
                  <a:cubicBezTo>
                    <a:pt x="624493" y="435409"/>
                    <a:pt x="622498" y="435150"/>
                    <a:pt x="621306" y="433104"/>
                  </a:cubicBezTo>
                  <a:cubicBezTo>
                    <a:pt x="695737" y="359993"/>
                    <a:pt x="770194" y="286909"/>
                    <a:pt x="844548" y="213721"/>
                  </a:cubicBezTo>
                  <a:cubicBezTo>
                    <a:pt x="846686" y="211610"/>
                    <a:pt x="848396" y="210107"/>
                    <a:pt x="850238" y="209803"/>
                  </a:cubicBezTo>
                  <a:close/>
                  <a:moveTo>
                    <a:pt x="850721" y="7"/>
                  </a:moveTo>
                  <a:cubicBezTo>
                    <a:pt x="853091" y="-123"/>
                    <a:pt x="855520" y="1347"/>
                    <a:pt x="858823" y="4650"/>
                  </a:cubicBezTo>
                  <a:cubicBezTo>
                    <a:pt x="1054681" y="200897"/>
                    <a:pt x="1250798" y="396911"/>
                    <a:pt x="1446839" y="593003"/>
                  </a:cubicBezTo>
                  <a:cubicBezTo>
                    <a:pt x="1447330" y="593495"/>
                    <a:pt x="1447486" y="594351"/>
                    <a:pt x="1448367" y="596293"/>
                  </a:cubicBezTo>
                  <a:cubicBezTo>
                    <a:pt x="1423625" y="592356"/>
                    <a:pt x="1399610" y="588548"/>
                    <a:pt x="1375282" y="587122"/>
                  </a:cubicBezTo>
                  <a:cubicBezTo>
                    <a:pt x="1343676" y="585257"/>
                    <a:pt x="1312380" y="586941"/>
                    <a:pt x="1281343" y="592874"/>
                  </a:cubicBezTo>
                  <a:cubicBezTo>
                    <a:pt x="1272483" y="594558"/>
                    <a:pt x="1266524" y="592899"/>
                    <a:pt x="1259892" y="586241"/>
                  </a:cubicBezTo>
                  <a:cubicBezTo>
                    <a:pt x="1127195" y="453001"/>
                    <a:pt x="994136" y="320174"/>
                    <a:pt x="861439" y="186959"/>
                  </a:cubicBezTo>
                  <a:cubicBezTo>
                    <a:pt x="853331" y="178825"/>
                    <a:pt x="849160" y="178229"/>
                    <a:pt x="840688" y="186752"/>
                  </a:cubicBezTo>
                  <a:cubicBezTo>
                    <a:pt x="745583" y="282531"/>
                    <a:pt x="649959" y="377792"/>
                    <a:pt x="554725" y="473415"/>
                  </a:cubicBezTo>
                  <a:cubicBezTo>
                    <a:pt x="548325" y="479841"/>
                    <a:pt x="545320" y="481421"/>
                    <a:pt x="538273" y="473493"/>
                  </a:cubicBezTo>
                  <a:cubicBezTo>
                    <a:pt x="511227" y="443027"/>
                    <a:pt x="476484" y="424658"/>
                    <a:pt x="434852" y="412741"/>
                  </a:cubicBezTo>
                  <a:cubicBezTo>
                    <a:pt x="457650" y="390150"/>
                    <a:pt x="478531" y="369087"/>
                    <a:pt x="499879" y="348517"/>
                  </a:cubicBezTo>
                  <a:cubicBezTo>
                    <a:pt x="505319" y="343283"/>
                    <a:pt x="507366" y="337972"/>
                    <a:pt x="507314" y="330511"/>
                  </a:cubicBezTo>
                  <a:cubicBezTo>
                    <a:pt x="507029" y="271442"/>
                    <a:pt x="507003" y="212349"/>
                    <a:pt x="507314" y="153280"/>
                  </a:cubicBezTo>
                  <a:cubicBezTo>
                    <a:pt x="507366" y="144264"/>
                    <a:pt x="506382" y="140923"/>
                    <a:pt x="496123" y="144524"/>
                  </a:cubicBezTo>
                  <a:cubicBezTo>
                    <a:pt x="477599" y="151026"/>
                    <a:pt x="458505" y="155974"/>
                    <a:pt x="438764" y="159912"/>
                  </a:cubicBezTo>
                  <a:cubicBezTo>
                    <a:pt x="462573" y="138254"/>
                    <a:pt x="486485" y="116648"/>
                    <a:pt x="510139" y="94807"/>
                  </a:cubicBezTo>
                  <a:cubicBezTo>
                    <a:pt x="513817" y="91414"/>
                    <a:pt x="516304" y="91880"/>
                    <a:pt x="520113" y="94341"/>
                  </a:cubicBezTo>
                  <a:cubicBezTo>
                    <a:pt x="550839" y="114264"/>
                    <a:pt x="581616" y="134109"/>
                    <a:pt x="612549" y="153720"/>
                  </a:cubicBezTo>
                  <a:cubicBezTo>
                    <a:pt x="617679" y="156985"/>
                    <a:pt x="618897" y="160949"/>
                    <a:pt x="618819" y="166570"/>
                  </a:cubicBezTo>
                  <a:cubicBezTo>
                    <a:pt x="618560" y="186338"/>
                    <a:pt x="618715" y="206131"/>
                    <a:pt x="618715" y="226027"/>
                  </a:cubicBezTo>
                  <a:cubicBezTo>
                    <a:pt x="624156" y="226934"/>
                    <a:pt x="625632" y="222427"/>
                    <a:pt x="628068" y="219991"/>
                  </a:cubicBezTo>
                  <a:cubicBezTo>
                    <a:pt x="699830" y="148435"/>
                    <a:pt x="771542" y="76828"/>
                    <a:pt x="842968" y="4961"/>
                  </a:cubicBezTo>
                  <a:cubicBezTo>
                    <a:pt x="846038" y="1866"/>
                    <a:pt x="848350" y="136"/>
                    <a:pt x="850721" y="7"/>
                  </a:cubicBezTo>
                  <a:close/>
                </a:path>
              </a:pathLst>
            </a:custGeom>
            <a:solidFill>
              <a:schemeClr val="accent5"/>
            </a:solidFill>
            <a:ln w="33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8" name="Graphic 1">
            <a:extLst>
              <a:ext uri="{FF2B5EF4-FFF2-40B4-BE49-F238E27FC236}">
                <a16:creationId xmlns:a16="http://schemas.microsoft.com/office/drawing/2014/main" id="{C5D05CA9-BDC8-4DEC-9299-D889D43B0723}"/>
              </a:ext>
            </a:extLst>
          </p:cNvPr>
          <p:cNvGrpSpPr/>
          <p:nvPr/>
        </p:nvGrpSpPr>
        <p:grpSpPr>
          <a:xfrm>
            <a:off x="8347379" y="1752129"/>
            <a:ext cx="2068816" cy="1059966"/>
            <a:chOff x="130630" y="113212"/>
            <a:chExt cx="2604286" cy="1334316"/>
          </a:xfrm>
        </p:grpSpPr>
        <p:sp>
          <p:nvSpPr>
            <p:cNvPr id="159" name="Freeform: Shape 466">
              <a:extLst>
                <a:ext uri="{FF2B5EF4-FFF2-40B4-BE49-F238E27FC236}">
                  <a16:creationId xmlns:a16="http://schemas.microsoft.com/office/drawing/2014/main" id="{6CFB5A51-5335-43BC-A15D-01BAA29BDCE7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467">
              <a:extLst>
                <a:ext uri="{FF2B5EF4-FFF2-40B4-BE49-F238E27FC236}">
                  <a16:creationId xmlns:a16="http://schemas.microsoft.com/office/drawing/2014/main" id="{F0C1BBF2-FCB6-414E-8E6E-96DD450CB9C4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468">
              <a:extLst>
                <a:ext uri="{FF2B5EF4-FFF2-40B4-BE49-F238E27FC236}">
                  <a16:creationId xmlns:a16="http://schemas.microsoft.com/office/drawing/2014/main" id="{478FE380-F0B2-490B-8942-DEBE7090E119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469">
              <a:extLst>
                <a:ext uri="{FF2B5EF4-FFF2-40B4-BE49-F238E27FC236}">
                  <a16:creationId xmlns:a16="http://schemas.microsoft.com/office/drawing/2014/main" id="{7E5DD6BD-EF2D-4BC9-B25B-6172E9ED8F31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470">
              <a:extLst>
                <a:ext uri="{FF2B5EF4-FFF2-40B4-BE49-F238E27FC236}">
                  <a16:creationId xmlns:a16="http://schemas.microsoft.com/office/drawing/2014/main" id="{61614698-0A25-447B-8B53-C544AB4103EE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471">
              <a:extLst>
                <a:ext uri="{FF2B5EF4-FFF2-40B4-BE49-F238E27FC236}">
                  <a16:creationId xmlns:a16="http://schemas.microsoft.com/office/drawing/2014/main" id="{F30973D7-2A82-452B-925A-11E637E75631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472">
              <a:extLst>
                <a:ext uri="{FF2B5EF4-FFF2-40B4-BE49-F238E27FC236}">
                  <a16:creationId xmlns:a16="http://schemas.microsoft.com/office/drawing/2014/main" id="{A6A9000B-F6AC-4939-8815-2FFB9921E06D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473">
              <a:extLst>
                <a:ext uri="{FF2B5EF4-FFF2-40B4-BE49-F238E27FC236}">
                  <a16:creationId xmlns:a16="http://schemas.microsoft.com/office/drawing/2014/main" id="{E33C8B43-52F3-4966-A87C-9E3918118170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474">
              <a:extLst>
                <a:ext uri="{FF2B5EF4-FFF2-40B4-BE49-F238E27FC236}">
                  <a16:creationId xmlns:a16="http://schemas.microsoft.com/office/drawing/2014/main" id="{4C6FFEB5-34E5-4E59-A7ED-46859B7B42A2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475">
              <a:extLst>
                <a:ext uri="{FF2B5EF4-FFF2-40B4-BE49-F238E27FC236}">
                  <a16:creationId xmlns:a16="http://schemas.microsoft.com/office/drawing/2014/main" id="{63C2AC00-2331-48F2-941B-D5F85F8F0131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476">
              <a:extLst>
                <a:ext uri="{FF2B5EF4-FFF2-40B4-BE49-F238E27FC236}">
                  <a16:creationId xmlns:a16="http://schemas.microsoft.com/office/drawing/2014/main" id="{150304CD-3549-419F-A629-257D0C0CD716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477">
              <a:extLst>
                <a:ext uri="{FF2B5EF4-FFF2-40B4-BE49-F238E27FC236}">
                  <a16:creationId xmlns:a16="http://schemas.microsoft.com/office/drawing/2014/main" id="{AD843D38-B66E-42F9-95A7-A01065E51458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478">
              <a:extLst>
                <a:ext uri="{FF2B5EF4-FFF2-40B4-BE49-F238E27FC236}">
                  <a16:creationId xmlns:a16="http://schemas.microsoft.com/office/drawing/2014/main" id="{02520283-5B6B-401D-8C93-8E439B36A5D3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EA8124EB-950F-4C53-8185-D4A9B83B2242}"/>
              </a:ext>
            </a:extLst>
          </p:cNvPr>
          <p:cNvGrpSpPr/>
          <p:nvPr/>
        </p:nvGrpSpPr>
        <p:grpSpPr>
          <a:xfrm>
            <a:off x="4270214" y="4458034"/>
            <a:ext cx="4968169" cy="1865545"/>
            <a:chOff x="4106457" y="3058768"/>
            <a:chExt cx="6352695" cy="2385434"/>
          </a:xfrm>
        </p:grpSpPr>
        <p:grpSp>
          <p:nvGrpSpPr>
            <p:cNvPr id="173" name="Group 50">
              <a:extLst>
                <a:ext uri="{FF2B5EF4-FFF2-40B4-BE49-F238E27FC236}">
                  <a16:creationId xmlns:a16="http://schemas.microsoft.com/office/drawing/2014/main" id="{3D8E02D3-EB91-4EB6-AF13-9CF6E9BB4D39}"/>
                </a:ext>
              </a:extLst>
            </p:cNvPr>
            <p:cNvGrpSpPr/>
            <p:nvPr/>
          </p:nvGrpSpPr>
          <p:grpSpPr>
            <a:xfrm rot="21036197">
              <a:off x="4106457" y="3058768"/>
              <a:ext cx="4273423" cy="2374841"/>
              <a:chOff x="5051552" y="794679"/>
              <a:chExt cx="6540029" cy="3634447"/>
            </a:xfrm>
          </p:grpSpPr>
          <p:sp>
            <p:nvSpPr>
              <p:cNvPr id="182" name="Circle: Hollow 41">
                <a:extLst>
                  <a:ext uri="{FF2B5EF4-FFF2-40B4-BE49-F238E27FC236}">
                    <a16:creationId xmlns:a16="http://schemas.microsoft.com/office/drawing/2014/main" id="{A60C7BAF-7CA1-4172-96B6-A23592B3927B}"/>
                  </a:ext>
                </a:extLst>
              </p:cNvPr>
              <p:cNvSpPr/>
              <p:nvPr/>
            </p:nvSpPr>
            <p:spPr>
              <a:xfrm>
                <a:off x="9592477" y="794679"/>
                <a:ext cx="1999104" cy="1999104"/>
              </a:xfrm>
              <a:prstGeom prst="donut">
                <a:avLst>
                  <a:gd name="adj" fmla="val 349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isometricOffAxis1Top">
                  <a:rot lat="20561058" lon="19595284" rev="2221325"/>
                </a:camera>
                <a:lightRig rig="threePt" dir="t"/>
              </a:scene3d>
              <a:sp3d extrusionH="76200">
                <a:bevelB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oup 42">
                <a:extLst>
                  <a:ext uri="{FF2B5EF4-FFF2-40B4-BE49-F238E27FC236}">
                    <a16:creationId xmlns:a16="http://schemas.microsoft.com/office/drawing/2014/main" id="{482A0857-40B2-4561-92B3-CFAED0A1279A}"/>
                  </a:ext>
                </a:extLst>
              </p:cNvPr>
              <p:cNvGrpSpPr/>
              <p:nvPr/>
            </p:nvGrpSpPr>
            <p:grpSpPr>
              <a:xfrm>
                <a:off x="5051552" y="1405472"/>
                <a:ext cx="5573345" cy="3023654"/>
                <a:chOff x="6104811" y="2933651"/>
                <a:chExt cx="2771179" cy="1503424"/>
              </a:xfrm>
            </p:grpSpPr>
            <p:sp>
              <p:nvSpPr>
                <p:cNvPr id="184" name="Freeform: Shape 43">
                  <a:extLst>
                    <a:ext uri="{FF2B5EF4-FFF2-40B4-BE49-F238E27FC236}">
                      <a16:creationId xmlns:a16="http://schemas.microsoft.com/office/drawing/2014/main" id="{6676FD1A-4273-417C-AF1D-7C050AEFB26F}"/>
                    </a:ext>
                  </a:extLst>
                </p:cNvPr>
                <p:cNvSpPr/>
                <p:nvPr/>
              </p:nvSpPr>
              <p:spPr>
                <a:xfrm rot="3782544">
                  <a:off x="6896284" y="2457370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665356 w 1206591"/>
                    <a:gd name="connsiteY5" fmla="*/ 176012 h 2752820"/>
                    <a:gd name="connsiteX6" fmla="*/ 603296 w 1206591"/>
                    <a:gd name="connsiteY6" fmla="*/ 163483 h 2752820"/>
                    <a:gd name="connsiteX7" fmla="*/ 443859 w 1206591"/>
                    <a:gd name="connsiteY7" fmla="*/ 322919 h 2752820"/>
                    <a:gd name="connsiteX8" fmla="*/ 603296 w 1206591"/>
                    <a:gd name="connsiteY8" fmla="*/ 482356 h 2752820"/>
                    <a:gd name="connsiteX9" fmla="*/ 762733 w 1206591"/>
                    <a:gd name="connsiteY9" fmla="*/ 322919 h 2752820"/>
                    <a:gd name="connsiteX10" fmla="*/ 753492 w 1206591"/>
                    <a:gd name="connsiteY10" fmla="*/ 277148 h 2752820"/>
                    <a:gd name="connsiteX11" fmla="*/ 785562 w 1206591"/>
                    <a:gd name="connsiteY11" fmla="*/ 266006 h 2752820"/>
                    <a:gd name="connsiteX12" fmla="*/ 963332 w 1206591"/>
                    <a:gd name="connsiteY12" fmla="*/ 139490 h 2752820"/>
                    <a:gd name="connsiteX13" fmla="*/ 972122 w 1206591"/>
                    <a:gd name="connsiteY13" fmla="*/ 129039 h 2752820"/>
                    <a:gd name="connsiteX14" fmla="*/ 1029890 w 1206591"/>
                    <a:gd name="connsiteY14" fmla="*/ 176701 h 2752820"/>
                    <a:gd name="connsiteX15" fmla="*/ 1206591 w 1206591"/>
                    <a:gd name="connsiteY15" fmla="*/ 603295 h 2752820"/>
                    <a:gd name="connsiteX16" fmla="*/ 940604 w 1206591"/>
                    <a:gd name="connsiteY16" fmla="*/ 1103558 h 2752820"/>
                    <a:gd name="connsiteX17" fmla="*/ 857670 w 1206591"/>
                    <a:gd name="connsiteY17" fmla="*/ 1148573 h 2752820"/>
                    <a:gd name="connsiteX18" fmla="*/ 857670 w 1206591"/>
                    <a:gd name="connsiteY18" fmla="*/ 2588272 h 2752820"/>
                    <a:gd name="connsiteX19" fmla="*/ 858547 w 1206591"/>
                    <a:gd name="connsiteY19" fmla="*/ 2599022 h 2752820"/>
                    <a:gd name="connsiteX20" fmla="*/ 853940 w 1206591"/>
                    <a:gd name="connsiteY20" fmla="*/ 2605603 h 2752820"/>
                    <a:gd name="connsiteX21" fmla="*/ 792294 w 1206591"/>
                    <a:gd name="connsiteY21" fmla="*/ 2666372 h 2752820"/>
                    <a:gd name="connsiteX22" fmla="*/ 755438 w 1206591"/>
                    <a:gd name="connsiteY22" fmla="*/ 2700595 h 2752820"/>
                    <a:gd name="connsiteX23" fmla="*/ 754564 w 1206591"/>
                    <a:gd name="connsiteY23" fmla="*/ 2698017 h 2752820"/>
                    <a:gd name="connsiteX24" fmla="*/ 754561 w 1206591"/>
                    <a:gd name="connsiteY24" fmla="*/ 2698182 h 2752820"/>
                    <a:gd name="connsiteX25" fmla="*/ 753684 w 1206591"/>
                    <a:gd name="connsiteY25" fmla="*/ 2702350 h 2752820"/>
                    <a:gd name="connsiteX26" fmla="*/ 710465 w 1206591"/>
                    <a:gd name="connsiteY26" fmla="*/ 2745349 h 2752820"/>
                    <a:gd name="connsiteX27" fmla="*/ 691819 w 1206591"/>
                    <a:gd name="connsiteY27" fmla="*/ 2752808 h 2752820"/>
                    <a:gd name="connsiteX28" fmla="*/ 657156 w 1206591"/>
                    <a:gd name="connsiteY28" fmla="*/ 2751930 h 2752820"/>
                    <a:gd name="connsiteX29" fmla="*/ 657149 w 1206591"/>
                    <a:gd name="connsiteY29" fmla="*/ 2747739 h 2752820"/>
                    <a:gd name="connsiteX30" fmla="*/ 655130 w 1206591"/>
                    <a:gd name="connsiteY30" fmla="*/ 2750014 h 2752820"/>
                    <a:gd name="connsiteX31" fmla="*/ 650136 w 1206591"/>
                    <a:gd name="connsiteY31" fmla="*/ 2750394 h 2752820"/>
                    <a:gd name="connsiteX32" fmla="*/ 636754 w 1206591"/>
                    <a:gd name="connsiteY32" fmla="*/ 2739645 h 2752820"/>
                    <a:gd name="connsiteX33" fmla="*/ 464979 w 1206591"/>
                    <a:gd name="connsiteY33" fmla="*/ 2536499 h 2752820"/>
                    <a:gd name="connsiteX34" fmla="*/ 466076 w 1206591"/>
                    <a:gd name="connsiteY34" fmla="*/ 2504909 h 2752820"/>
                    <a:gd name="connsiteX35" fmla="*/ 512365 w 1206591"/>
                    <a:gd name="connsiteY35" fmla="*/ 2450064 h 2752820"/>
                    <a:gd name="connsiteX36" fmla="*/ 513461 w 1206591"/>
                    <a:gd name="connsiteY36" fmla="*/ 2414304 h 2752820"/>
                    <a:gd name="connsiteX37" fmla="*/ 542639 w 1206591"/>
                    <a:gd name="connsiteY37" fmla="*/ 2356607 h 2752820"/>
                    <a:gd name="connsiteX38" fmla="*/ 640702 w 1206591"/>
                    <a:gd name="connsiteY38" fmla="*/ 2281579 h 2752820"/>
                    <a:gd name="connsiteX39" fmla="*/ 657156 w 1206591"/>
                    <a:gd name="connsiteY39" fmla="*/ 2261176 h 2752820"/>
                    <a:gd name="connsiteX40" fmla="*/ 659999 w 1206591"/>
                    <a:gd name="connsiteY40" fmla="*/ 2263633 h 2752820"/>
                    <a:gd name="connsiteX41" fmla="*/ 660008 w 1206591"/>
                    <a:gd name="connsiteY41" fmla="*/ 2261397 h 2752820"/>
                    <a:gd name="connsiteX42" fmla="*/ 661105 w 1206591"/>
                    <a:gd name="connsiteY42" fmla="*/ 2256131 h 2752820"/>
                    <a:gd name="connsiteX43" fmla="*/ 679094 w 1206591"/>
                    <a:gd name="connsiteY43" fmla="*/ 2199970 h 2752820"/>
                    <a:gd name="connsiteX44" fmla="*/ 680850 w 1206591"/>
                    <a:gd name="connsiteY44" fmla="*/ 2198873 h 2752820"/>
                    <a:gd name="connsiteX45" fmla="*/ 678655 w 1206591"/>
                    <a:gd name="connsiteY45" fmla="*/ 2173205 h 2752820"/>
                    <a:gd name="connsiteX46" fmla="*/ 663080 w 1206591"/>
                    <a:gd name="connsiteY46" fmla="*/ 2157849 h 2752820"/>
                    <a:gd name="connsiteX47" fmla="*/ 663299 w 1206591"/>
                    <a:gd name="connsiteY47" fmla="*/ 2156313 h 2752820"/>
                    <a:gd name="connsiteX48" fmla="*/ 663807 w 1206591"/>
                    <a:gd name="connsiteY48" fmla="*/ 2151829 h 2752820"/>
                    <a:gd name="connsiteX49" fmla="*/ 661325 w 1206591"/>
                    <a:gd name="connsiteY49" fmla="*/ 2155874 h 2752820"/>
                    <a:gd name="connsiteX50" fmla="*/ 582567 w 1206591"/>
                    <a:gd name="connsiteY50" fmla="*/ 2089402 h 2752820"/>
                    <a:gd name="connsiteX51" fmla="*/ 580320 w 1206591"/>
                    <a:gd name="connsiteY51" fmla="*/ 2084265 h 2752820"/>
                    <a:gd name="connsiteX52" fmla="*/ 577741 w 1206591"/>
                    <a:gd name="connsiteY52" fmla="*/ 2085892 h 2752820"/>
                    <a:gd name="connsiteX53" fmla="*/ 573792 w 1206591"/>
                    <a:gd name="connsiteY53" fmla="*/ 2083259 h 2752820"/>
                    <a:gd name="connsiteX54" fmla="*/ 559971 w 1206591"/>
                    <a:gd name="connsiteY54" fmla="*/ 2070316 h 2752820"/>
                    <a:gd name="connsiteX55" fmla="*/ 575766 w 1206591"/>
                    <a:gd name="connsiteY55" fmla="*/ 2039603 h 2752820"/>
                    <a:gd name="connsiteX56" fmla="*/ 581909 w 1206591"/>
                    <a:gd name="connsiteY56" fmla="*/ 2023588 h 2752820"/>
                    <a:gd name="connsiteX57" fmla="*/ 575985 w 1206591"/>
                    <a:gd name="connsiteY57" fmla="*/ 1975544 h 2752820"/>
                    <a:gd name="connsiteX58" fmla="*/ 527502 w 1206591"/>
                    <a:gd name="connsiteY58" fmla="*/ 1912143 h 2752820"/>
                    <a:gd name="connsiteX59" fmla="*/ 527502 w 1206591"/>
                    <a:gd name="connsiteY59" fmla="*/ 1883623 h 2752820"/>
                    <a:gd name="connsiteX60" fmla="*/ 562164 w 1206591"/>
                    <a:gd name="connsiteY60" fmla="*/ 1814738 h 2752820"/>
                    <a:gd name="connsiteX61" fmla="*/ 543736 w 1206591"/>
                    <a:gd name="connsiteY61" fmla="*/ 1755725 h 2752820"/>
                    <a:gd name="connsiteX62" fmla="*/ 532109 w 1206591"/>
                    <a:gd name="connsiteY62" fmla="*/ 1738613 h 2752820"/>
                    <a:gd name="connsiteX63" fmla="*/ 534084 w 1206591"/>
                    <a:gd name="connsiteY63" fmla="*/ 1736639 h 2752820"/>
                    <a:gd name="connsiteX64" fmla="*/ 534303 w 1206591"/>
                    <a:gd name="connsiteY64" fmla="*/ 1736200 h 2752820"/>
                    <a:gd name="connsiteX65" fmla="*/ 532109 w 1206591"/>
                    <a:gd name="connsiteY65" fmla="*/ 1735103 h 2752820"/>
                    <a:gd name="connsiteX66" fmla="*/ 501616 w 1206591"/>
                    <a:gd name="connsiteY66" fmla="*/ 1709874 h 2752820"/>
                    <a:gd name="connsiteX67" fmla="*/ 497008 w 1206591"/>
                    <a:gd name="connsiteY67" fmla="*/ 1687937 h 2752820"/>
                    <a:gd name="connsiteX68" fmla="*/ 531808 w 1206591"/>
                    <a:gd name="connsiteY68" fmla="*/ 1626564 h 2752820"/>
                    <a:gd name="connsiteX69" fmla="*/ 531822 w 1206591"/>
                    <a:gd name="connsiteY69" fmla="*/ 1627420 h 2752820"/>
                    <a:gd name="connsiteX70" fmla="*/ 532461 w 1206591"/>
                    <a:gd name="connsiteY70" fmla="*/ 1563126 h 2752820"/>
                    <a:gd name="connsiteX71" fmla="*/ 473315 w 1206591"/>
                    <a:gd name="connsiteY71" fmla="*/ 1495321 h 2752820"/>
                    <a:gd name="connsiteX72" fmla="*/ 471341 w 1206591"/>
                    <a:gd name="connsiteY72" fmla="*/ 1476454 h 2752820"/>
                    <a:gd name="connsiteX73" fmla="*/ 495253 w 1206591"/>
                    <a:gd name="connsiteY73" fmla="*/ 1441134 h 2752820"/>
                    <a:gd name="connsiteX74" fmla="*/ 463662 w 1206591"/>
                    <a:gd name="connsiteY74" fmla="*/ 1350750 h 2752820"/>
                    <a:gd name="connsiteX75" fmla="*/ 449841 w 1206591"/>
                    <a:gd name="connsiteY75" fmla="*/ 1348117 h 2752820"/>
                    <a:gd name="connsiteX76" fmla="*/ 437556 w 1206591"/>
                    <a:gd name="connsiteY76" fmla="*/ 1335173 h 2752820"/>
                    <a:gd name="connsiteX77" fmla="*/ 438214 w 1206591"/>
                    <a:gd name="connsiteY77" fmla="*/ 1311042 h 2752820"/>
                    <a:gd name="connsiteX78" fmla="*/ 422638 w 1206591"/>
                    <a:gd name="connsiteY78" fmla="*/ 1304021 h 2752820"/>
                    <a:gd name="connsiteX79" fmla="*/ 406404 w 1206591"/>
                    <a:gd name="connsiteY79" fmla="*/ 1304021 h 2752820"/>
                    <a:gd name="connsiteX80" fmla="*/ 348049 w 1206591"/>
                    <a:gd name="connsiteY80" fmla="*/ 1311041 h 2752820"/>
                    <a:gd name="connsiteX81" fmla="*/ 334447 w 1206591"/>
                    <a:gd name="connsiteY81" fmla="*/ 1296343 h 2752820"/>
                    <a:gd name="connsiteX82" fmla="*/ 338177 w 1206591"/>
                    <a:gd name="connsiteY82" fmla="*/ 1192356 h 2752820"/>
                    <a:gd name="connsiteX83" fmla="*/ 339472 w 1206591"/>
                    <a:gd name="connsiteY83" fmla="*/ 1143444 h 2752820"/>
                    <a:gd name="connsiteX84" fmla="*/ 265987 w 1206591"/>
                    <a:gd name="connsiteY84" fmla="*/ 1103558 h 2752820"/>
                    <a:gd name="connsiteX85" fmla="*/ 0 w 1206591"/>
                    <a:gd name="connsiteY85" fmla="*/ 603296 h 2752820"/>
                    <a:gd name="connsiteX86" fmla="*/ 47410 w 1206591"/>
                    <a:gd name="connsiteY86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88365 w 1206591"/>
                    <a:gd name="connsiteY3" fmla="*/ 66990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41063 w 1206591"/>
                    <a:gd name="connsiteY11" fmla="*/ 125493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38904 w 1206591"/>
                    <a:gd name="connsiteY11" fmla="*/ 129739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77680" y="72242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888055" y="182914"/>
                        <a:pt x="938904" y="129739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lnTo>
                        <a:pt x="754561" y="2698182"/>
                      </a:ln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cubicBezTo>
                        <a:pt x="663468" y="2154818"/>
                        <a:pt x="663638" y="2153324"/>
                        <a:pt x="663807" y="2151829"/>
                      </a:cubicBez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cubicBezTo>
                        <a:pt x="338609" y="1176052"/>
                        <a:pt x="339040" y="1159748"/>
                        <a:pt x="339472" y="1143444"/>
                      </a:cubicBez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: Shape 44">
                  <a:extLst>
                    <a:ext uri="{FF2B5EF4-FFF2-40B4-BE49-F238E27FC236}">
                      <a16:creationId xmlns:a16="http://schemas.microsoft.com/office/drawing/2014/main" id="{8CA1328B-1EA3-428B-AF6F-D270593039F1}"/>
                    </a:ext>
                  </a:extLst>
                </p:cNvPr>
                <p:cNvSpPr/>
                <p:nvPr/>
              </p:nvSpPr>
              <p:spPr>
                <a:xfrm rot="3782544">
                  <a:off x="6877925" y="2428831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97862" y="79833"/>
                      </a:lnTo>
                      <a:lnTo>
                        <a:pt x="803376" y="156473"/>
                      </a:lnTo>
                      <a:lnTo>
                        <a:pt x="703894" y="201995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912483" y="192665"/>
                        <a:pt x="963332" y="139490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cubicBezTo>
                        <a:pt x="754563" y="2698072"/>
                        <a:pt x="754562" y="2698127"/>
                        <a:pt x="754561" y="2698182"/>
                      </a:cubicBez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lnTo>
                        <a:pt x="663807" y="2151829"/>
                      </a:ln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lnTo>
                        <a:pt x="339472" y="1143444"/>
                      </a:ln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Freeform: Shape 45">
                  <a:extLst>
                    <a:ext uri="{FF2B5EF4-FFF2-40B4-BE49-F238E27FC236}">
                      <a16:creationId xmlns:a16="http://schemas.microsoft.com/office/drawing/2014/main" id="{9E91FF0F-72F1-44D4-8234-4FA6A60E7903}"/>
                    </a:ext>
                  </a:extLst>
                </p:cNvPr>
                <p:cNvSpPr/>
                <p:nvPr/>
              </p:nvSpPr>
              <p:spPr>
                <a:xfrm rot="3782544">
                  <a:off x="7649215" y="2933651"/>
                  <a:ext cx="1042230" cy="1042230"/>
                </a:xfrm>
                <a:custGeom>
                  <a:avLst/>
                  <a:gdLst>
                    <a:gd name="connsiteX0" fmla="*/ 40952 w 1042230"/>
                    <a:gd name="connsiteY0" fmla="*/ 318273 h 1042230"/>
                    <a:gd name="connsiteX1" fmla="*/ 521115 w 1042230"/>
                    <a:gd name="connsiteY1" fmla="*/ 0 h 1042230"/>
                    <a:gd name="connsiteX2" fmla="*/ 723956 w 1042230"/>
                    <a:gd name="connsiteY2" fmla="*/ 40952 h 1042230"/>
                    <a:gd name="connsiteX3" fmla="*/ 746927 w 1042230"/>
                    <a:gd name="connsiteY3" fmla="*/ 53420 h 1042230"/>
                    <a:gd name="connsiteX4" fmla="*/ 736019 w 1042230"/>
                    <a:gd name="connsiteY4" fmla="*/ 62267 h 1042230"/>
                    <a:gd name="connsiteX5" fmla="*/ 718881 w 1042230"/>
                    <a:gd name="connsiteY5" fmla="*/ 52966 h 1042230"/>
                    <a:gd name="connsiteX6" fmla="*/ 521115 w 1042230"/>
                    <a:gd name="connsiteY6" fmla="*/ 13038 h 1042230"/>
                    <a:gd name="connsiteX7" fmla="*/ 13038 w 1042230"/>
                    <a:gd name="connsiteY7" fmla="*/ 521115 h 1042230"/>
                    <a:gd name="connsiteX8" fmla="*/ 521115 w 1042230"/>
                    <a:gd name="connsiteY8" fmla="*/ 1029192 h 1042230"/>
                    <a:gd name="connsiteX9" fmla="*/ 1029192 w 1042230"/>
                    <a:gd name="connsiteY9" fmla="*/ 521115 h 1042230"/>
                    <a:gd name="connsiteX10" fmla="*/ 880380 w 1042230"/>
                    <a:gd name="connsiteY10" fmla="*/ 161850 h 1042230"/>
                    <a:gd name="connsiteX11" fmla="*/ 820062 w 1042230"/>
                    <a:gd name="connsiteY11" fmla="*/ 112084 h 1042230"/>
                    <a:gd name="connsiteX12" fmla="*/ 827246 w 1042230"/>
                    <a:gd name="connsiteY12" fmla="*/ 106974 h 1042230"/>
                    <a:gd name="connsiteX13" fmla="*/ 830561 w 1042230"/>
                    <a:gd name="connsiteY13" fmla="*/ 103920 h 1042230"/>
                    <a:gd name="connsiteX14" fmla="*/ 889599 w 1042230"/>
                    <a:gd name="connsiteY14" fmla="*/ 152631 h 1042230"/>
                    <a:gd name="connsiteX15" fmla="*/ 1042230 w 1042230"/>
                    <a:gd name="connsiteY15" fmla="*/ 521115 h 1042230"/>
                    <a:gd name="connsiteX16" fmla="*/ 521115 w 1042230"/>
                    <a:gd name="connsiteY16" fmla="*/ 1042230 h 1042230"/>
                    <a:gd name="connsiteX17" fmla="*/ 0 w 1042230"/>
                    <a:gd name="connsiteY17" fmla="*/ 521115 h 1042230"/>
                    <a:gd name="connsiteX18" fmla="*/ 40952 w 1042230"/>
                    <a:gd name="connsiteY18" fmla="*/ 318273 h 104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2230" h="1042230">
                      <a:moveTo>
                        <a:pt x="40952" y="318273"/>
                      </a:moveTo>
                      <a:cubicBezTo>
                        <a:pt x="120061" y="131237"/>
                        <a:pt x="305262" y="0"/>
                        <a:pt x="521115" y="0"/>
                      </a:cubicBezTo>
                      <a:cubicBezTo>
                        <a:pt x="593066" y="0"/>
                        <a:pt x="661611" y="14582"/>
                        <a:pt x="723956" y="40952"/>
                      </a:cubicBezTo>
                      <a:lnTo>
                        <a:pt x="746927" y="53420"/>
                      </a:lnTo>
                      <a:lnTo>
                        <a:pt x="736019" y="62267"/>
                      </a:lnTo>
                      <a:lnTo>
                        <a:pt x="718881" y="52966"/>
                      </a:lnTo>
                      <a:cubicBezTo>
                        <a:pt x="658096" y="27255"/>
                        <a:pt x="591266" y="13038"/>
                        <a:pt x="521115" y="13038"/>
                      </a:cubicBezTo>
                      <a:cubicBezTo>
                        <a:pt x="240512" y="13038"/>
                        <a:pt x="13038" y="240512"/>
                        <a:pt x="13038" y="521115"/>
                      </a:cubicBezTo>
                      <a:cubicBezTo>
                        <a:pt x="13038" y="801718"/>
                        <a:pt x="240512" y="1029192"/>
                        <a:pt x="521115" y="1029192"/>
                      </a:cubicBezTo>
                      <a:cubicBezTo>
                        <a:pt x="801718" y="1029192"/>
                        <a:pt x="1029192" y="801718"/>
                        <a:pt x="1029192" y="521115"/>
                      </a:cubicBezTo>
                      <a:cubicBezTo>
                        <a:pt x="1029192" y="380813"/>
                        <a:pt x="972324" y="253794"/>
                        <a:pt x="880380" y="161850"/>
                      </a:cubicBezTo>
                      <a:lnTo>
                        <a:pt x="820062" y="112084"/>
                      </a:lnTo>
                      <a:lnTo>
                        <a:pt x="827246" y="106974"/>
                      </a:lnTo>
                      <a:lnTo>
                        <a:pt x="830561" y="103920"/>
                      </a:lnTo>
                      <a:lnTo>
                        <a:pt x="889599" y="152631"/>
                      </a:lnTo>
                      <a:cubicBezTo>
                        <a:pt x="983902" y="246934"/>
                        <a:pt x="1042230" y="377213"/>
                        <a:pt x="1042230" y="521115"/>
                      </a:cubicBezTo>
                      <a:cubicBezTo>
                        <a:pt x="1042230" y="808919"/>
                        <a:pt x="808919" y="1042230"/>
                        <a:pt x="521115" y="1042230"/>
                      </a:cubicBezTo>
                      <a:cubicBezTo>
                        <a:pt x="233311" y="1042230"/>
                        <a:pt x="0" y="808919"/>
                        <a:pt x="0" y="521115"/>
                      </a:cubicBezTo>
                      <a:cubicBezTo>
                        <a:pt x="0" y="449164"/>
                        <a:pt x="14582" y="380619"/>
                        <a:pt x="40952" y="318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Freeform: Shape 47">
                  <a:extLst>
                    <a:ext uri="{FF2B5EF4-FFF2-40B4-BE49-F238E27FC236}">
                      <a16:creationId xmlns:a16="http://schemas.microsoft.com/office/drawing/2014/main" id="{605EC916-40DB-4525-B6C9-338AB5F0F32D}"/>
                    </a:ext>
                  </a:extLst>
                </p:cNvPr>
                <p:cNvSpPr/>
                <p:nvPr/>
              </p:nvSpPr>
              <p:spPr>
                <a:xfrm rot="19982544">
                  <a:off x="6859439" y="3733998"/>
                  <a:ext cx="826635" cy="142501"/>
                </a:xfrm>
                <a:custGeom>
                  <a:avLst/>
                  <a:gdLst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0166 w 1721618"/>
                    <a:gd name="connsiteY31" fmla="*/ 171542 h 296786"/>
                    <a:gd name="connsiteX32" fmla="*/ 1254640 w 1721618"/>
                    <a:gd name="connsiteY32" fmla="*/ 163599 h 296786"/>
                    <a:gd name="connsiteX33" fmla="*/ 1273943 w 1721618"/>
                    <a:gd name="connsiteY33" fmla="*/ 122980 h 296786"/>
                    <a:gd name="connsiteX34" fmla="*/ 1281986 w 1721618"/>
                    <a:gd name="connsiteY34" fmla="*/ 98853 h 296786"/>
                    <a:gd name="connsiteX35" fmla="*/ 1288421 w 1721618"/>
                    <a:gd name="connsiteY35" fmla="*/ 77538 h 296786"/>
                    <a:gd name="connsiteX36" fmla="*/ 1288019 w 1721618"/>
                    <a:gd name="connsiteY36" fmla="*/ 77135 h 296786"/>
                    <a:gd name="connsiteX37" fmla="*/ 1298475 w 1721618"/>
                    <a:gd name="connsiteY37" fmla="*/ 34910 h 296786"/>
                    <a:gd name="connsiteX38" fmla="*/ 1302497 w 1721618"/>
                    <a:gd name="connsiteY38" fmla="*/ 23247 h 296786"/>
                    <a:gd name="connsiteX39" fmla="*/ 1307322 w 1721618"/>
                    <a:gd name="connsiteY39" fmla="*/ 7161 h 296786"/>
                    <a:gd name="connsiteX40" fmla="*/ 1360408 w 1721618"/>
                    <a:gd name="connsiteY40" fmla="*/ 727 h 296786"/>
                    <a:gd name="connsiteX41" fmla="*/ 1508802 w 1721618"/>
                    <a:gd name="connsiteY41" fmla="*/ 1128 h 296786"/>
                    <a:gd name="connsiteX42" fmla="*/ 1580386 w 1721618"/>
                    <a:gd name="connsiteY42" fmla="*/ 14801 h 296786"/>
                    <a:gd name="connsiteX43" fmla="*/ 1604113 w 1721618"/>
                    <a:gd name="connsiteY43" fmla="*/ 34910 h 296786"/>
                    <a:gd name="connsiteX44" fmla="*/ 1640307 w 1721618"/>
                    <a:gd name="connsiteY44" fmla="*/ 71102 h 296786"/>
                    <a:gd name="connsiteX45" fmla="*/ 1660416 w 1721618"/>
                    <a:gd name="connsiteY45" fmla="*/ 90810 h 296786"/>
                    <a:gd name="connsiteX46" fmla="*/ 1712293 w 1721618"/>
                    <a:gd name="connsiteY46" fmla="*/ 151936 h 296786"/>
                    <a:gd name="connsiteX47" fmla="*/ 1719934 w 1721618"/>
                    <a:gd name="connsiteY47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4640 w 1721618"/>
                    <a:gd name="connsiteY31" fmla="*/ 163599 h 296786"/>
                    <a:gd name="connsiteX32" fmla="*/ 1273943 w 1721618"/>
                    <a:gd name="connsiteY32" fmla="*/ 122980 h 296786"/>
                    <a:gd name="connsiteX33" fmla="*/ 1281986 w 1721618"/>
                    <a:gd name="connsiteY33" fmla="*/ 98853 h 296786"/>
                    <a:gd name="connsiteX34" fmla="*/ 1288421 w 1721618"/>
                    <a:gd name="connsiteY34" fmla="*/ 77538 h 296786"/>
                    <a:gd name="connsiteX35" fmla="*/ 1288019 w 1721618"/>
                    <a:gd name="connsiteY35" fmla="*/ 77135 h 296786"/>
                    <a:gd name="connsiteX36" fmla="*/ 1298475 w 1721618"/>
                    <a:gd name="connsiteY36" fmla="*/ 34910 h 296786"/>
                    <a:gd name="connsiteX37" fmla="*/ 1302497 w 1721618"/>
                    <a:gd name="connsiteY37" fmla="*/ 23247 h 296786"/>
                    <a:gd name="connsiteX38" fmla="*/ 1307322 w 1721618"/>
                    <a:gd name="connsiteY38" fmla="*/ 7161 h 296786"/>
                    <a:gd name="connsiteX39" fmla="*/ 1360408 w 1721618"/>
                    <a:gd name="connsiteY39" fmla="*/ 727 h 296786"/>
                    <a:gd name="connsiteX40" fmla="*/ 1508802 w 1721618"/>
                    <a:gd name="connsiteY40" fmla="*/ 1128 h 296786"/>
                    <a:gd name="connsiteX41" fmla="*/ 1580386 w 1721618"/>
                    <a:gd name="connsiteY41" fmla="*/ 14801 h 296786"/>
                    <a:gd name="connsiteX42" fmla="*/ 1604113 w 1721618"/>
                    <a:gd name="connsiteY42" fmla="*/ 34910 h 296786"/>
                    <a:gd name="connsiteX43" fmla="*/ 1640307 w 1721618"/>
                    <a:gd name="connsiteY43" fmla="*/ 71102 h 296786"/>
                    <a:gd name="connsiteX44" fmla="*/ 1660416 w 1721618"/>
                    <a:gd name="connsiteY44" fmla="*/ 90810 h 296786"/>
                    <a:gd name="connsiteX45" fmla="*/ 1712293 w 1721618"/>
                    <a:gd name="connsiteY45" fmla="*/ 151936 h 296786"/>
                    <a:gd name="connsiteX46" fmla="*/ 1719934 w 1721618"/>
                    <a:gd name="connsiteY46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54640 w 1721618"/>
                    <a:gd name="connsiteY30" fmla="*/ 163599 h 296786"/>
                    <a:gd name="connsiteX31" fmla="*/ 1273943 w 1721618"/>
                    <a:gd name="connsiteY31" fmla="*/ 122980 h 296786"/>
                    <a:gd name="connsiteX32" fmla="*/ 1281986 w 1721618"/>
                    <a:gd name="connsiteY32" fmla="*/ 98853 h 296786"/>
                    <a:gd name="connsiteX33" fmla="*/ 1288421 w 1721618"/>
                    <a:gd name="connsiteY33" fmla="*/ 77538 h 296786"/>
                    <a:gd name="connsiteX34" fmla="*/ 1288019 w 1721618"/>
                    <a:gd name="connsiteY34" fmla="*/ 77135 h 296786"/>
                    <a:gd name="connsiteX35" fmla="*/ 1298475 w 1721618"/>
                    <a:gd name="connsiteY35" fmla="*/ 34910 h 296786"/>
                    <a:gd name="connsiteX36" fmla="*/ 1302497 w 1721618"/>
                    <a:gd name="connsiteY36" fmla="*/ 23247 h 296786"/>
                    <a:gd name="connsiteX37" fmla="*/ 1307322 w 1721618"/>
                    <a:gd name="connsiteY37" fmla="*/ 7161 h 296786"/>
                    <a:gd name="connsiteX38" fmla="*/ 1360408 w 1721618"/>
                    <a:gd name="connsiteY38" fmla="*/ 727 h 296786"/>
                    <a:gd name="connsiteX39" fmla="*/ 1508802 w 1721618"/>
                    <a:gd name="connsiteY39" fmla="*/ 1128 h 296786"/>
                    <a:gd name="connsiteX40" fmla="*/ 1580386 w 1721618"/>
                    <a:gd name="connsiteY40" fmla="*/ 14801 h 296786"/>
                    <a:gd name="connsiteX41" fmla="*/ 1604113 w 1721618"/>
                    <a:gd name="connsiteY41" fmla="*/ 34910 h 296786"/>
                    <a:gd name="connsiteX42" fmla="*/ 1640307 w 1721618"/>
                    <a:gd name="connsiteY42" fmla="*/ 71102 h 296786"/>
                    <a:gd name="connsiteX43" fmla="*/ 1660416 w 1721618"/>
                    <a:gd name="connsiteY43" fmla="*/ 90810 h 296786"/>
                    <a:gd name="connsiteX44" fmla="*/ 1712293 w 1721618"/>
                    <a:gd name="connsiteY44" fmla="*/ 151936 h 296786"/>
                    <a:gd name="connsiteX45" fmla="*/ 1719934 w 1721618"/>
                    <a:gd name="connsiteY45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73943 w 1721618"/>
                    <a:gd name="connsiteY30" fmla="*/ 122980 h 296786"/>
                    <a:gd name="connsiteX31" fmla="*/ 1281986 w 1721618"/>
                    <a:gd name="connsiteY31" fmla="*/ 98853 h 296786"/>
                    <a:gd name="connsiteX32" fmla="*/ 1288421 w 1721618"/>
                    <a:gd name="connsiteY32" fmla="*/ 77538 h 296786"/>
                    <a:gd name="connsiteX33" fmla="*/ 1288019 w 1721618"/>
                    <a:gd name="connsiteY33" fmla="*/ 77135 h 296786"/>
                    <a:gd name="connsiteX34" fmla="*/ 1298475 w 1721618"/>
                    <a:gd name="connsiteY34" fmla="*/ 34910 h 296786"/>
                    <a:gd name="connsiteX35" fmla="*/ 1302497 w 1721618"/>
                    <a:gd name="connsiteY35" fmla="*/ 23247 h 296786"/>
                    <a:gd name="connsiteX36" fmla="*/ 1307322 w 1721618"/>
                    <a:gd name="connsiteY36" fmla="*/ 7161 h 296786"/>
                    <a:gd name="connsiteX37" fmla="*/ 1360408 w 1721618"/>
                    <a:gd name="connsiteY37" fmla="*/ 727 h 296786"/>
                    <a:gd name="connsiteX38" fmla="*/ 1508802 w 1721618"/>
                    <a:gd name="connsiteY38" fmla="*/ 1128 h 296786"/>
                    <a:gd name="connsiteX39" fmla="*/ 1580386 w 1721618"/>
                    <a:gd name="connsiteY39" fmla="*/ 14801 h 296786"/>
                    <a:gd name="connsiteX40" fmla="*/ 1604113 w 1721618"/>
                    <a:gd name="connsiteY40" fmla="*/ 34910 h 296786"/>
                    <a:gd name="connsiteX41" fmla="*/ 1640307 w 1721618"/>
                    <a:gd name="connsiteY41" fmla="*/ 71102 h 296786"/>
                    <a:gd name="connsiteX42" fmla="*/ 1660416 w 1721618"/>
                    <a:gd name="connsiteY42" fmla="*/ 90810 h 296786"/>
                    <a:gd name="connsiteX43" fmla="*/ 1712293 w 1721618"/>
                    <a:gd name="connsiteY43" fmla="*/ 151936 h 296786"/>
                    <a:gd name="connsiteX44" fmla="*/ 1719934 w 1721618"/>
                    <a:gd name="connsiteY44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50349 w 1721618"/>
                    <a:gd name="connsiteY5" fmla="*/ 296763 h 296786"/>
                    <a:gd name="connsiteX6" fmla="*/ 1242101 w 1721618"/>
                    <a:gd name="connsiteY6" fmla="*/ 296786 h 296786"/>
                    <a:gd name="connsiteX7" fmla="*/ 1242101 w 1721618"/>
                    <a:gd name="connsiteY7" fmla="*/ 290284 h 296786"/>
                    <a:gd name="connsiteX8" fmla="*/ 690375 w 1721618"/>
                    <a:gd name="connsiteY8" fmla="*/ 291854 h 296786"/>
                    <a:gd name="connsiteX9" fmla="*/ 566098 w 1721618"/>
                    <a:gd name="connsiteY9" fmla="*/ 291854 h 296786"/>
                    <a:gd name="connsiteX10" fmla="*/ 528175 w 1721618"/>
                    <a:gd name="connsiteY10" fmla="*/ 294139 h 296786"/>
                    <a:gd name="connsiteX11" fmla="*/ 389278 w 1721618"/>
                    <a:gd name="connsiteY11" fmla="*/ 292311 h 296786"/>
                    <a:gd name="connsiteX12" fmla="*/ 258605 w 1721618"/>
                    <a:gd name="connsiteY12" fmla="*/ 294596 h 296786"/>
                    <a:gd name="connsiteX13" fmla="*/ 246726 w 1721618"/>
                    <a:gd name="connsiteY13" fmla="*/ 293225 h 296786"/>
                    <a:gd name="connsiteX14" fmla="*/ 238045 w 1721618"/>
                    <a:gd name="connsiteY14" fmla="*/ 294596 h 296786"/>
                    <a:gd name="connsiteX15" fmla="*/ 22389 w 1721618"/>
                    <a:gd name="connsiteY15" fmla="*/ 294596 h 296786"/>
                    <a:gd name="connsiteX16" fmla="*/ 0 w 1721618"/>
                    <a:gd name="connsiteY16" fmla="*/ 286372 h 296786"/>
                    <a:gd name="connsiteX17" fmla="*/ 132044 w 1721618"/>
                    <a:gd name="connsiteY17" fmla="*/ 185397 h 296786"/>
                    <a:gd name="connsiteX18" fmla="*/ 191441 w 1721618"/>
                    <a:gd name="connsiteY18" fmla="*/ 185397 h 296786"/>
                    <a:gd name="connsiteX19" fmla="*/ 334907 w 1721618"/>
                    <a:gd name="connsiteY19" fmla="*/ 257587 h 296786"/>
                    <a:gd name="connsiteX20" fmla="*/ 457813 w 1721618"/>
                    <a:gd name="connsiteY20" fmla="*/ 219208 h 296786"/>
                    <a:gd name="connsiteX21" fmla="*/ 493451 w 1721618"/>
                    <a:gd name="connsiteY21" fmla="*/ 194992 h 296786"/>
                    <a:gd name="connsiteX22" fmla="*/ 497563 w 1721618"/>
                    <a:gd name="connsiteY22" fmla="*/ 199104 h 296786"/>
                    <a:gd name="connsiteX23" fmla="*/ 498477 w 1721618"/>
                    <a:gd name="connsiteY23" fmla="*/ 199561 h 296786"/>
                    <a:gd name="connsiteX24" fmla="*/ 500761 w 1721618"/>
                    <a:gd name="connsiteY24" fmla="*/ 194992 h 296786"/>
                    <a:gd name="connsiteX25" fmla="*/ 543710 w 1721618"/>
                    <a:gd name="connsiteY25" fmla="*/ 192708 h 296786"/>
                    <a:gd name="connsiteX26" fmla="*/ 759366 w 1721618"/>
                    <a:gd name="connsiteY26" fmla="*/ 198647 h 296786"/>
                    <a:gd name="connsiteX27" fmla="*/ 984161 w 1721618"/>
                    <a:gd name="connsiteY27" fmla="*/ 197277 h 296786"/>
                    <a:gd name="connsiteX28" fmla="*/ 1242101 w 1721618"/>
                    <a:gd name="connsiteY28" fmla="*/ 198935 h 296786"/>
                    <a:gd name="connsiteX29" fmla="*/ 1273943 w 1721618"/>
                    <a:gd name="connsiteY29" fmla="*/ 122980 h 296786"/>
                    <a:gd name="connsiteX30" fmla="*/ 1281986 w 1721618"/>
                    <a:gd name="connsiteY30" fmla="*/ 98853 h 296786"/>
                    <a:gd name="connsiteX31" fmla="*/ 1288421 w 1721618"/>
                    <a:gd name="connsiteY31" fmla="*/ 77538 h 296786"/>
                    <a:gd name="connsiteX32" fmla="*/ 1288019 w 1721618"/>
                    <a:gd name="connsiteY32" fmla="*/ 77135 h 296786"/>
                    <a:gd name="connsiteX33" fmla="*/ 1298475 w 1721618"/>
                    <a:gd name="connsiteY33" fmla="*/ 34910 h 296786"/>
                    <a:gd name="connsiteX34" fmla="*/ 1302497 w 1721618"/>
                    <a:gd name="connsiteY34" fmla="*/ 23247 h 296786"/>
                    <a:gd name="connsiteX35" fmla="*/ 1307322 w 1721618"/>
                    <a:gd name="connsiteY35" fmla="*/ 7161 h 296786"/>
                    <a:gd name="connsiteX36" fmla="*/ 1360408 w 1721618"/>
                    <a:gd name="connsiteY36" fmla="*/ 727 h 296786"/>
                    <a:gd name="connsiteX37" fmla="*/ 1508802 w 1721618"/>
                    <a:gd name="connsiteY37" fmla="*/ 1128 h 296786"/>
                    <a:gd name="connsiteX38" fmla="*/ 1580386 w 1721618"/>
                    <a:gd name="connsiteY38" fmla="*/ 14801 h 296786"/>
                    <a:gd name="connsiteX39" fmla="*/ 1604113 w 1721618"/>
                    <a:gd name="connsiteY39" fmla="*/ 34910 h 296786"/>
                    <a:gd name="connsiteX40" fmla="*/ 1640307 w 1721618"/>
                    <a:gd name="connsiteY40" fmla="*/ 71102 h 296786"/>
                    <a:gd name="connsiteX41" fmla="*/ 1660416 w 1721618"/>
                    <a:gd name="connsiteY41" fmla="*/ 90810 h 296786"/>
                    <a:gd name="connsiteX42" fmla="*/ 1712293 w 1721618"/>
                    <a:gd name="connsiteY42" fmla="*/ 151936 h 296786"/>
                    <a:gd name="connsiteX43" fmla="*/ 1719934 w 1721618"/>
                    <a:gd name="connsiteY43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42101 w 1721618"/>
                    <a:gd name="connsiteY5" fmla="*/ 296786 h 296786"/>
                    <a:gd name="connsiteX6" fmla="*/ 1242101 w 1721618"/>
                    <a:gd name="connsiteY6" fmla="*/ 290284 h 296786"/>
                    <a:gd name="connsiteX7" fmla="*/ 690375 w 1721618"/>
                    <a:gd name="connsiteY7" fmla="*/ 291854 h 296786"/>
                    <a:gd name="connsiteX8" fmla="*/ 566098 w 1721618"/>
                    <a:gd name="connsiteY8" fmla="*/ 291854 h 296786"/>
                    <a:gd name="connsiteX9" fmla="*/ 528175 w 1721618"/>
                    <a:gd name="connsiteY9" fmla="*/ 294139 h 296786"/>
                    <a:gd name="connsiteX10" fmla="*/ 389278 w 1721618"/>
                    <a:gd name="connsiteY10" fmla="*/ 292311 h 296786"/>
                    <a:gd name="connsiteX11" fmla="*/ 258605 w 1721618"/>
                    <a:gd name="connsiteY11" fmla="*/ 294596 h 296786"/>
                    <a:gd name="connsiteX12" fmla="*/ 246726 w 1721618"/>
                    <a:gd name="connsiteY12" fmla="*/ 293225 h 296786"/>
                    <a:gd name="connsiteX13" fmla="*/ 238045 w 1721618"/>
                    <a:gd name="connsiteY13" fmla="*/ 294596 h 296786"/>
                    <a:gd name="connsiteX14" fmla="*/ 22389 w 1721618"/>
                    <a:gd name="connsiteY14" fmla="*/ 294596 h 296786"/>
                    <a:gd name="connsiteX15" fmla="*/ 0 w 1721618"/>
                    <a:gd name="connsiteY15" fmla="*/ 286372 h 296786"/>
                    <a:gd name="connsiteX16" fmla="*/ 132044 w 1721618"/>
                    <a:gd name="connsiteY16" fmla="*/ 185397 h 296786"/>
                    <a:gd name="connsiteX17" fmla="*/ 191441 w 1721618"/>
                    <a:gd name="connsiteY17" fmla="*/ 185397 h 296786"/>
                    <a:gd name="connsiteX18" fmla="*/ 334907 w 1721618"/>
                    <a:gd name="connsiteY18" fmla="*/ 257587 h 296786"/>
                    <a:gd name="connsiteX19" fmla="*/ 457813 w 1721618"/>
                    <a:gd name="connsiteY19" fmla="*/ 219208 h 296786"/>
                    <a:gd name="connsiteX20" fmla="*/ 493451 w 1721618"/>
                    <a:gd name="connsiteY20" fmla="*/ 194992 h 296786"/>
                    <a:gd name="connsiteX21" fmla="*/ 497563 w 1721618"/>
                    <a:gd name="connsiteY21" fmla="*/ 199104 h 296786"/>
                    <a:gd name="connsiteX22" fmla="*/ 498477 w 1721618"/>
                    <a:gd name="connsiteY22" fmla="*/ 199561 h 296786"/>
                    <a:gd name="connsiteX23" fmla="*/ 500761 w 1721618"/>
                    <a:gd name="connsiteY23" fmla="*/ 194992 h 296786"/>
                    <a:gd name="connsiteX24" fmla="*/ 543710 w 1721618"/>
                    <a:gd name="connsiteY24" fmla="*/ 192708 h 296786"/>
                    <a:gd name="connsiteX25" fmla="*/ 759366 w 1721618"/>
                    <a:gd name="connsiteY25" fmla="*/ 198647 h 296786"/>
                    <a:gd name="connsiteX26" fmla="*/ 984161 w 1721618"/>
                    <a:gd name="connsiteY26" fmla="*/ 197277 h 296786"/>
                    <a:gd name="connsiteX27" fmla="*/ 1242101 w 1721618"/>
                    <a:gd name="connsiteY27" fmla="*/ 198935 h 296786"/>
                    <a:gd name="connsiteX28" fmla="*/ 1273943 w 1721618"/>
                    <a:gd name="connsiteY28" fmla="*/ 122980 h 296786"/>
                    <a:gd name="connsiteX29" fmla="*/ 1281986 w 1721618"/>
                    <a:gd name="connsiteY29" fmla="*/ 98853 h 296786"/>
                    <a:gd name="connsiteX30" fmla="*/ 1288421 w 1721618"/>
                    <a:gd name="connsiteY30" fmla="*/ 77538 h 296786"/>
                    <a:gd name="connsiteX31" fmla="*/ 1288019 w 1721618"/>
                    <a:gd name="connsiteY31" fmla="*/ 77135 h 296786"/>
                    <a:gd name="connsiteX32" fmla="*/ 1298475 w 1721618"/>
                    <a:gd name="connsiteY32" fmla="*/ 34910 h 296786"/>
                    <a:gd name="connsiteX33" fmla="*/ 1302497 w 1721618"/>
                    <a:gd name="connsiteY33" fmla="*/ 23247 h 296786"/>
                    <a:gd name="connsiteX34" fmla="*/ 1307322 w 1721618"/>
                    <a:gd name="connsiteY34" fmla="*/ 7161 h 296786"/>
                    <a:gd name="connsiteX35" fmla="*/ 1360408 w 1721618"/>
                    <a:gd name="connsiteY35" fmla="*/ 727 h 296786"/>
                    <a:gd name="connsiteX36" fmla="*/ 1508802 w 1721618"/>
                    <a:gd name="connsiteY36" fmla="*/ 1128 h 296786"/>
                    <a:gd name="connsiteX37" fmla="*/ 1580386 w 1721618"/>
                    <a:gd name="connsiteY37" fmla="*/ 14801 h 296786"/>
                    <a:gd name="connsiteX38" fmla="*/ 1604113 w 1721618"/>
                    <a:gd name="connsiteY38" fmla="*/ 34910 h 296786"/>
                    <a:gd name="connsiteX39" fmla="*/ 1640307 w 1721618"/>
                    <a:gd name="connsiteY39" fmla="*/ 71102 h 296786"/>
                    <a:gd name="connsiteX40" fmla="*/ 1660416 w 1721618"/>
                    <a:gd name="connsiteY40" fmla="*/ 90810 h 296786"/>
                    <a:gd name="connsiteX41" fmla="*/ 1712293 w 1721618"/>
                    <a:gd name="connsiteY41" fmla="*/ 151936 h 296786"/>
                    <a:gd name="connsiteX42" fmla="*/ 1719934 w 1721618"/>
                    <a:gd name="connsiteY42" fmla="*/ 186524 h 296786"/>
                    <a:gd name="connsiteX0" fmla="*/ 1719934 w 1721618"/>
                    <a:gd name="connsiteY0" fmla="*/ 186524 h 296785"/>
                    <a:gd name="connsiteX1" fmla="*/ 1716717 w 1721618"/>
                    <a:gd name="connsiteY1" fmla="*/ 206230 h 296785"/>
                    <a:gd name="connsiteX2" fmla="*/ 1636285 w 1721618"/>
                    <a:gd name="connsiteY2" fmla="*/ 233976 h 296785"/>
                    <a:gd name="connsiteX3" fmla="*/ 1302459 w 1721618"/>
                    <a:gd name="connsiteY3" fmla="*/ 288285 h 296785"/>
                    <a:gd name="connsiteX4" fmla="*/ 1302459 w 1721618"/>
                    <a:gd name="connsiteY4" fmla="*/ 290112 h 296785"/>
                    <a:gd name="connsiteX5" fmla="*/ 1242101 w 1721618"/>
                    <a:gd name="connsiteY5" fmla="*/ 290284 h 296785"/>
                    <a:gd name="connsiteX6" fmla="*/ 690375 w 1721618"/>
                    <a:gd name="connsiteY6" fmla="*/ 291854 h 296785"/>
                    <a:gd name="connsiteX7" fmla="*/ 566098 w 1721618"/>
                    <a:gd name="connsiteY7" fmla="*/ 291854 h 296785"/>
                    <a:gd name="connsiteX8" fmla="*/ 528175 w 1721618"/>
                    <a:gd name="connsiteY8" fmla="*/ 294139 h 296785"/>
                    <a:gd name="connsiteX9" fmla="*/ 389278 w 1721618"/>
                    <a:gd name="connsiteY9" fmla="*/ 292311 h 296785"/>
                    <a:gd name="connsiteX10" fmla="*/ 258605 w 1721618"/>
                    <a:gd name="connsiteY10" fmla="*/ 294596 h 296785"/>
                    <a:gd name="connsiteX11" fmla="*/ 246726 w 1721618"/>
                    <a:gd name="connsiteY11" fmla="*/ 293225 h 296785"/>
                    <a:gd name="connsiteX12" fmla="*/ 238045 w 1721618"/>
                    <a:gd name="connsiteY12" fmla="*/ 294596 h 296785"/>
                    <a:gd name="connsiteX13" fmla="*/ 22389 w 1721618"/>
                    <a:gd name="connsiteY13" fmla="*/ 294596 h 296785"/>
                    <a:gd name="connsiteX14" fmla="*/ 0 w 1721618"/>
                    <a:gd name="connsiteY14" fmla="*/ 286372 h 296785"/>
                    <a:gd name="connsiteX15" fmla="*/ 132044 w 1721618"/>
                    <a:gd name="connsiteY15" fmla="*/ 185397 h 296785"/>
                    <a:gd name="connsiteX16" fmla="*/ 191441 w 1721618"/>
                    <a:gd name="connsiteY16" fmla="*/ 185397 h 296785"/>
                    <a:gd name="connsiteX17" fmla="*/ 334907 w 1721618"/>
                    <a:gd name="connsiteY17" fmla="*/ 257587 h 296785"/>
                    <a:gd name="connsiteX18" fmla="*/ 457813 w 1721618"/>
                    <a:gd name="connsiteY18" fmla="*/ 219208 h 296785"/>
                    <a:gd name="connsiteX19" fmla="*/ 493451 w 1721618"/>
                    <a:gd name="connsiteY19" fmla="*/ 194992 h 296785"/>
                    <a:gd name="connsiteX20" fmla="*/ 497563 w 1721618"/>
                    <a:gd name="connsiteY20" fmla="*/ 199104 h 296785"/>
                    <a:gd name="connsiteX21" fmla="*/ 498477 w 1721618"/>
                    <a:gd name="connsiteY21" fmla="*/ 199561 h 296785"/>
                    <a:gd name="connsiteX22" fmla="*/ 500761 w 1721618"/>
                    <a:gd name="connsiteY22" fmla="*/ 194992 h 296785"/>
                    <a:gd name="connsiteX23" fmla="*/ 543710 w 1721618"/>
                    <a:gd name="connsiteY23" fmla="*/ 192708 h 296785"/>
                    <a:gd name="connsiteX24" fmla="*/ 759366 w 1721618"/>
                    <a:gd name="connsiteY24" fmla="*/ 198647 h 296785"/>
                    <a:gd name="connsiteX25" fmla="*/ 984161 w 1721618"/>
                    <a:gd name="connsiteY25" fmla="*/ 197277 h 296785"/>
                    <a:gd name="connsiteX26" fmla="*/ 1242101 w 1721618"/>
                    <a:gd name="connsiteY26" fmla="*/ 198935 h 296785"/>
                    <a:gd name="connsiteX27" fmla="*/ 1273943 w 1721618"/>
                    <a:gd name="connsiteY27" fmla="*/ 122980 h 296785"/>
                    <a:gd name="connsiteX28" fmla="*/ 1281986 w 1721618"/>
                    <a:gd name="connsiteY28" fmla="*/ 98853 h 296785"/>
                    <a:gd name="connsiteX29" fmla="*/ 1288421 w 1721618"/>
                    <a:gd name="connsiteY29" fmla="*/ 77538 h 296785"/>
                    <a:gd name="connsiteX30" fmla="*/ 1288019 w 1721618"/>
                    <a:gd name="connsiteY30" fmla="*/ 77135 h 296785"/>
                    <a:gd name="connsiteX31" fmla="*/ 1298475 w 1721618"/>
                    <a:gd name="connsiteY31" fmla="*/ 34910 h 296785"/>
                    <a:gd name="connsiteX32" fmla="*/ 1302497 w 1721618"/>
                    <a:gd name="connsiteY32" fmla="*/ 23247 h 296785"/>
                    <a:gd name="connsiteX33" fmla="*/ 1307322 w 1721618"/>
                    <a:gd name="connsiteY33" fmla="*/ 7161 h 296785"/>
                    <a:gd name="connsiteX34" fmla="*/ 1360408 w 1721618"/>
                    <a:gd name="connsiteY34" fmla="*/ 727 h 296785"/>
                    <a:gd name="connsiteX35" fmla="*/ 1508802 w 1721618"/>
                    <a:gd name="connsiteY35" fmla="*/ 1128 h 296785"/>
                    <a:gd name="connsiteX36" fmla="*/ 1580386 w 1721618"/>
                    <a:gd name="connsiteY36" fmla="*/ 14801 h 296785"/>
                    <a:gd name="connsiteX37" fmla="*/ 1604113 w 1721618"/>
                    <a:gd name="connsiteY37" fmla="*/ 34910 h 296785"/>
                    <a:gd name="connsiteX38" fmla="*/ 1640307 w 1721618"/>
                    <a:gd name="connsiteY38" fmla="*/ 71102 h 296785"/>
                    <a:gd name="connsiteX39" fmla="*/ 1660416 w 1721618"/>
                    <a:gd name="connsiteY39" fmla="*/ 90810 h 296785"/>
                    <a:gd name="connsiteX40" fmla="*/ 1712293 w 1721618"/>
                    <a:gd name="connsiteY40" fmla="*/ 151936 h 296785"/>
                    <a:gd name="connsiteX41" fmla="*/ 1719934 w 1721618"/>
                    <a:gd name="connsiteY41" fmla="*/ 186524 h 29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21618" h="296785">
                      <a:moveTo>
                        <a:pt x="1719934" y="186524"/>
                      </a:moveTo>
                      <a:cubicBezTo>
                        <a:pt x="1719130" y="192957"/>
                        <a:pt x="1717922" y="199794"/>
                        <a:pt x="1716717" y="206230"/>
                      </a:cubicBezTo>
                      <a:cubicBezTo>
                        <a:pt x="1694196" y="227543"/>
                        <a:pt x="1664034" y="227543"/>
                        <a:pt x="1636285" y="233976"/>
                      </a:cubicBezTo>
                      <a:lnTo>
                        <a:pt x="1302459" y="288285"/>
                      </a:lnTo>
                      <a:lnTo>
                        <a:pt x="1302459" y="290112"/>
                      </a:lnTo>
                      <a:lnTo>
                        <a:pt x="1242101" y="290284"/>
                      </a:lnTo>
                      <a:lnTo>
                        <a:pt x="690375" y="291854"/>
                      </a:lnTo>
                      <a:lnTo>
                        <a:pt x="566098" y="291854"/>
                      </a:lnTo>
                      <a:cubicBezTo>
                        <a:pt x="553305" y="292311"/>
                        <a:pt x="540969" y="292768"/>
                        <a:pt x="528175" y="294139"/>
                      </a:cubicBezTo>
                      <a:cubicBezTo>
                        <a:pt x="481572" y="298708"/>
                        <a:pt x="435425" y="296880"/>
                        <a:pt x="389278" y="292311"/>
                      </a:cubicBezTo>
                      <a:cubicBezTo>
                        <a:pt x="344350" y="292387"/>
                        <a:pt x="282364" y="294444"/>
                        <a:pt x="258605" y="294596"/>
                      </a:cubicBezTo>
                      <a:cubicBezTo>
                        <a:pt x="234846" y="294748"/>
                        <a:pt x="250381" y="294596"/>
                        <a:pt x="246726" y="293225"/>
                      </a:cubicBezTo>
                      <a:lnTo>
                        <a:pt x="238045" y="294596"/>
                      </a:lnTo>
                      <a:lnTo>
                        <a:pt x="22389" y="294596"/>
                      </a:lnTo>
                      <a:cubicBezTo>
                        <a:pt x="14621" y="294596"/>
                        <a:pt x="3199" y="299622"/>
                        <a:pt x="0" y="286372"/>
                      </a:cubicBezTo>
                      <a:cubicBezTo>
                        <a:pt x="47061" y="256673"/>
                        <a:pt x="87725" y="218751"/>
                        <a:pt x="132044" y="185397"/>
                      </a:cubicBezTo>
                      <a:cubicBezTo>
                        <a:pt x="151691" y="179914"/>
                        <a:pt x="171794" y="179914"/>
                        <a:pt x="191441" y="185397"/>
                      </a:cubicBezTo>
                      <a:cubicBezTo>
                        <a:pt x="235303" y="217837"/>
                        <a:pt x="283278" y="241139"/>
                        <a:pt x="334907" y="257587"/>
                      </a:cubicBezTo>
                      <a:cubicBezTo>
                        <a:pt x="382425" y="266268"/>
                        <a:pt x="419891" y="242509"/>
                        <a:pt x="457813" y="219208"/>
                      </a:cubicBezTo>
                      <a:cubicBezTo>
                        <a:pt x="470149" y="211897"/>
                        <a:pt x="481572" y="203216"/>
                        <a:pt x="493451" y="194992"/>
                      </a:cubicBezTo>
                      <a:cubicBezTo>
                        <a:pt x="497106" y="193621"/>
                        <a:pt x="498934" y="194992"/>
                        <a:pt x="497563" y="199104"/>
                      </a:cubicBezTo>
                      <a:cubicBezTo>
                        <a:pt x="498020" y="199561"/>
                        <a:pt x="498020" y="199561"/>
                        <a:pt x="498477" y="199561"/>
                      </a:cubicBezTo>
                      <a:cubicBezTo>
                        <a:pt x="499391" y="198190"/>
                        <a:pt x="499848" y="196819"/>
                        <a:pt x="500761" y="194992"/>
                      </a:cubicBezTo>
                      <a:cubicBezTo>
                        <a:pt x="514926" y="190423"/>
                        <a:pt x="529546" y="192708"/>
                        <a:pt x="543710" y="192708"/>
                      </a:cubicBezTo>
                      <a:lnTo>
                        <a:pt x="759366" y="198647"/>
                      </a:lnTo>
                      <a:cubicBezTo>
                        <a:pt x="805437" y="199485"/>
                        <a:pt x="899330" y="197201"/>
                        <a:pt x="984161" y="197277"/>
                      </a:cubicBezTo>
                      <a:lnTo>
                        <a:pt x="1242101" y="198935"/>
                      </a:lnTo>
                      <a:lnTo>
                        <a:pt x="1273943" y="122980"/>
                      </a:lnTo>
                      <a:cubicBezTo>
                        <a:pt x="1275150" y="114537"/>
                        <a:pt x="1277161" y="106091"/>
                        <a:pt x="1281986" y="98853"/>
                      </a:cubicBezTo>
                      <a:cubicBezTo>
                        <a:pt x="1282791" y="91211"/>
                        <a:pt x="1284802" y="84375"/>
                        <a:pt x="1288421" y="77538"/>
                      </a:cubicBezTo>
                      <a:lnTo>
                        <a:pt x="1288019" y="77135"/>
                      </a:lnTo>
                      <a:cubicBezTo>
                        <a:pt x="1288019" y="62256"/>
                        <a:pt x="1292845" y="48583"/>
                        <a:pt x="1298475" y="34910"/>
                      </a:cubicBezTo>
                      <a:cubicBezTo>
                        <a:pt x="1299682" y="30887"/>
                        <a:pt x="1301290" y="27270"/>
                        <a:pt x="1302497" y="23247"/>
                      </a:cubicBezTo>
                      <a:cubicBezTo>
                        <a:pt x="1304105" y="18020"/>
                        <a:pt x="1305715" y="12388"/>
                        <a:pt x="1307322" y="7161"/>
                      </a:cubicBezTo>
                      <a:cubicBezTo>
                        <a:pt x="1325018" y="4345"/>
                        <a:pt x="1342712" y="727"/>
                        <a:pt x="1360408" y="727"/>
                      </a:cubicBezTo>
                      <a:cubicBezTo>
                        <a:pt x="1409871" y="325"/>
                        <a:pt x="1459337" y="-883"/>
                        <a:pt x="1508802" y="1128"/>
                      </a:cubicBezTo>
                      <a:cubicBezTo>
                        <a:pt x="1532931" y="2335"/>
                        <a:pt x="1558670" y="325"/>
                        <a:pt x="1580386" y="14801"/>
                      </a:cubicBezTo>
                      <a:cubicBezTo>
                        <a:pt x="1588429" y="20834"/>
                        <a:pt x="1598482" y="25257"/>
                        <a:pt x="1604113" y="34910"/>
                      </a:cubicBezTo>
                      <a:cubicBezTo>
                        <a:pt x="1620199" y="42953"/>
                        <a:pt x="1633069" y="54213"/>
                        <a:pt x="1640307" y="71102"/>
                      </a:cubicBezTo>
                      <a:cubicBezTo>
                        <a:pt x="1648350" y="76332"/>
                        <a:pt x="1654785" y="83168"/>
                        <a:pt x="1660416" y="90810"/>
                      </a:cubicBezTo>
                      <a:cubicBezTo>
                        <a:pt x="1682131" y="107297"/>
                        <a:pt x="1696609" y="130222"/>
                        <a:pt x="1712293" y="151936"/>
                      </a:cubicBezTo>
                      <a:cubicBezTo>
                        <a:pt x="1712293" y="164404"/>
                        <a:pt x="1726368" y="174458"/>
                        <a:pt x="1719934" y="18652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  <a:alpha val="70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48">
                  <a:extLst>
                    <a:ext uri="{FF2B5EF4-FFF2-40B4-BE49-F238E27FC236}">
                      <a16:creationId xmlns:a16="http://schemas.microsoft.com/office/drawing/2014/main" id="{D634A989-2B50-4526-880D-A7097D4F4090}"/>
                    </a:ext>
                  </a:extLst>
                </p:cNvPr>
                <p:cNvSpPr/>
                <p:nvPr/>
              </p:nvSpPr>
              <p:spPr>
                <a:xfrm rot="19982544">
                  <a:off x="6214862" y="4111073"/>
                  <a:ext cx="1567118" cy="105303"/>
                </a:xfrm>
                <a:custGeom>
                  <a:avLst/>
                  <a:gdLst>
                    <a:gd name="connsiteX0" fmla="*/ 3167811 w 3167811"/>
                    <a:gd name="connsiteY0" fmla="*/ 43158 h 219312"/>
                    <a:gd name="connsiteX1" fmla="*/ 3167811 w 3167811"/>
                    <a:gd name="connsiteY1" fmla="*/ 211622 h 219312"/>
                    <a:gd name="connsiteX2" fmla="*/ 3139836 w 3167811"/>
                    <a:gd name="connsiteY2" fmla="*/ 214286 h 219312"/>
                    <a:gd name="connsiteX3" fmla="*/ 1691467 w 3167811"/>
                    <a:gd name="connsiteY3" fmla="*/ 219312 h 219312"/>
                    <a:gd name="connsiteX4" fmla="*/ 1430578 w 3167811"/>
                    <a:gd name="connsiteY4" fmla="*/ 215200 h 219312"/>
                    <a:gd name="connsiteX5" fmla="*/ 113795 w 3167811"/>
                    <a:gd name="connsiteY5" fmla="*/ 202864 h 219312"/>
                    <a:gd name="connsiteX6" fmla="*/ 105113 w 3167811"/>
                    <a:gd name="connsiteY6" fmla="*/ 201036 h 219312"/>
                    <a:gd name="connsiteX7" fmla="*/ 15561 w 3167811"/>
                    <a:gd name="connsiteY7" fmla="*/ 111027 h 219312"/>
                    <a:gd name="connsiteX8" fmla="*/ 27 w 3167811"/>
                    <a:gd name="connsiteY8" fmla="*/ 72190 h 219312"/>
                    <a:gd name="connsiteX9" fmla="*/ 1854 w 3167811"/>
                    <a:gd name="connsiteY9" fmla="*/ 0 h 219312"/>
                    <a:gd name="connsiteX10" fmla="*/ 1023480 w 3167811"/>
                    <a:gd name="connsiteY10" fmla="*/ 5940 h 219312"/>
                    <a:gd name="connsiteX11" fmla="*/ 1034446 w 3167811"/>
                    <a:gd name="connsiteY11" fmla="*/ 8224 h 219312"/>
                    <a:gd name="connsiteX12" fmla="*/ 1151412 w 3167811"/>
                    <a:gd name="connsiteY12" fmla="*/ 45690 h 219312"/>
                    <a:gd name="connsiteX13" fmla="*/ 1153697 w 3167811"/>
                    <a:gd name="connsiteY13" fmla="*/ 49345 h 219312"/>
                    <a:gd name="connsiteX14" fmla="*/ 1207154 w 3167811"/>
                    <a:gd name="connsiteY14" fmla="*/ 44776 h 219312"/>
                    <a:gd name="connsiteX15" fmla="*/ 1239137 w 3167811"/>
                    <a:gd name="connsiteY15" fmla="*/ 12336 h 219312"/>
                    <a:gd name="connsiteX16" fmla="*/ 1242335 w 3167811"/>
                    <a:gd name="connsiteY16" fmla="*/ 12793 h 219312"/>
                    <a:gd name="connsiteX17" fmla="*/ 1303103 w 3167811"/>
                    <a:gd name="connsiteY17" fmla="*/ 15534 h 219312"/>
                    <a:gd name="connsiteX18" fmla="*/ 1634355 w 3167811"/>
                    <a:gd name="connsiteY18" fmla="*/ 21474 h 219312"/>
                    <a:gd name="connsiteX19" fmla="*/ 1636182 w 3167811"/>
                    <a:gd name="connsiteY19" fmla="*/ 21474 h 219312"/>
                    <a:gd name="connsiteX20" fmla="*/ 2103133 w 3167811"/>
                    <a:gd name="connsiteY20" fmla="*/ 26500 h 219312"/>
                    <a:gd name="connsiteX21" fmla="*/ 2454945 w 3167811"/>
                    <a:gd name="connsiteY21" fmla="*/ 27414 h 219312"/>
                    <a:gd name="connsiteX22" fmla="*/ 2515256 w 3167811"/>
                    <a:gd name="connsiteY22" fmla="*/ 31526 h 219312"/>
                    <a:gd name="connsiteX23" fmla="*/ 2718576 w 3167811"/>
                    <a:gd name="connsiteY23" fmla="*/ 32440 h 219312"/>
                    <a:gd name="connsiteX24" fmla="*/ 3028353 w 3167811"/>
                    <a:gd name="connsiteY24" fmla="*/ 37466 h 219312"/>
                    <a:gd name="connsiteX25" fmla="*/ 3126129 w 3167811"/>
                    <a:gd name="connsiteY25" fmla="*/ 40207 h 219312"/>
                    <a:gd name="connsiteX0" fmla="*/ 3167811 w 3243631"/>
                    <a:gd name="connsiteY0" fmla="*/ 43158 h 219312"/>
                    <a:gd name="connsiteX1" fmla="*/ 3167811 w 3243631"/>
                    <a:gd name="connsiteY1" fmla="*/ 211622 h 219312"/>
                    <a:gd name="connsiteX2" fmla="*/ 3139836 w 3243631"/>
                    <a:gd name="connsiteY2" fmla="*/ 214286 h 219312"/>
                    <a:gd name="connsiteX3" fmla="*/ 1691467 w 3243631"/>
                    <a:gd name="connsiteY3" fmla="*/ 219312 h 219312"/>
                    <a:gd name="connsiteX4" fmla="*/ 1430578 w 3243631"/>
                    <a:gd name="connsiteY4" fmla="*/ 215200 h 219312"/>
                    <a:gd name="connsiteX5" fmla="*/ 113795 w 3243631"/>
                    <a:gd name="connsiteY5" fmla="*/ 202864 h 219312"/>
                    <a:gd name="connsiteX6" fmla="*/ 105113 w 3243631"/>
                    <a:gd name="connsiteY6" fmla="*/ 201036 h 219312"/>
                    <a:gd name="connsiteX7" fmla="*/ 15561 w 3243631"/>
                    <a:gd name="connsiteY7" fmla="*/ 111027 h 219312"/>
                    <a:gd name="connsiteX8" fmla="*/ 27 w 3243631"/>
                    <a:gd name="connsiteY8" fmla="*/ 72190 h 219312"/>
                    <a:gd name="connsiteX9" fmla="*/ 1854 w 3243631"/>
                    <a:gd name="connsiteY9" fmla="*/ 0 h 219312"/>
                    <a:gd name="connsiteX10" fmla="*/ 1023480 w 3243631"/>
                    <a:gd name="connsiteY10" fmla="*/ 5940 h 219312"/>
                    <a:gd name="connsiteX11" fmla="*/ 1034446 w 3243631"/>
                    <a:gd name="connsiteY11" fmla="*/ 8224 h 219312"/>
                    <a:gd name="connsiteX12" fmla="*/ 1151412 w 3243631"/>
                    <a:gd name="connsiteY12" fmla="*/ 45690 h 219312"/>
                    <a:gd name="connsiteX13" fmla="*/ 1153697 w 3243631"/>
                    <a:gd name="connsiteY13" fmla="*/ 49345 h 219312"/>
                    <a:gd name="connsiteX14" fmla="*/ 1207154 w 3243631"/>
                    <a:gd name="connsiteY14" fmla="*/ 44776 h 219312"/>
                    <a:gd name="connsiteX15" fmla="*/ 1239137 w 3243631"/>
                    <a:gd name="connsiteY15" fmla="*/ 12336 h 219312"/>
                    <a:gd name="connsiteX16" fmla="*/ 1242335 w 3243631"/>
                    <a:gd name="connsiteY16" fmla="*/ 12793 h 219312"/>
                    <a:gd name="connsiteX17" fmla="*/ 1303103 w 3243631"/>
                    <a:gd name="connsiteY17" fmla="*/ 15534 h 219312"/>
                    <a:gd name="connsiteX18" fmla="*/ 1634355 w 3243631"/>
                    <a:gd name="connsiteY18" fmla="*/ 21474 h 219312"/>
                    <a:gd name="connsiteX19" fmla="*/ 1636182 w 3243631"/>
                    <a:gd name="connsiteY19" fmla="*/ 21474 h 219312"/>
                    <a:gd name="connsiteX20" fmla="*/ 2103133 w 3243631"/>
                    <a:gd name="connsiteY20" fmla="*/ 26500 h 219312"/>
                    <a:gd name="connsiteX21" fmla="*/ 2454945 w 3243631"/>
                    <a:gd name="connsiteY21" fmla="*/ 27414 h 219312"/>
                    <a:gd name="connsiteX22" fmla="*/ 2515256 w 3243631"/>
                    <a:gd name="connsiteY22" fmla="*/ 31526 h 219312"/>
                    <a:gd name="connsiteX23" fmla="*/ 2718576 w 3243631"/>
                    <a:gd name="connsiteY23" fmla="*/ 32440 h 219312"/>
                    <a:gd name="connsiteX24" fmla="*/ 3028353 w 3243631"/>
                    <a:gd name="connsiteY24" fmla="*/ 37466 h 219312"/>
                    <a:gd name="connsiteX25" fmla="*/ 3126129 w 3243631"/>
                    <a:gd name="connsiteY25" fmla="*/ 40207 h 219312"/>
                    <a:gd name="connsiteX26" fmla="*/ 3167811 w 3243631"/>
                    <a:gd name="connsiteY26" fmla="*/ 43158 h 219312"/>
                    <a:gd name="connsiteX0" fmla="*/ 3167811 w 3282115"/>
                    <a:gd name="connsiteY0" fmla="*/ 43158 h 219312"/>
                    <a:gd name="connsiteX1" fmla="*/ 3167811 w 3282115"/>
                    <a:gd name="connsiteY1" fmla="*/ 211622 h 219312"/>
                    <a:gd name="connsiteX2" fmla="*/ 3139836 w 3282115"/>
                    <a:gd name="connsiteY2" fmla="*/ 214286 h 219312"/>
                    <a:gd name="connsiteX3" fmla="*/ 1691467 w 3282115"/>
                    <a:gd name="connsiteY3" fmla="*/ 219312 h 219312"/>
                    <a:gd name="connsiteX4" fmla="*/ 1430578 w 3282115"/>
                    <a:gd name="connsiteY4" fmla="*/ 215200 h 219312"/>
                    <a:gd name="connsiteX5" fmla="*/ 113795 w 3282115"/>
                    <a:gd name="connsiteY5" fmla="*/ 202864 h 219312"/>
                    <a:gd name="connsiteX6" fmla="*/ 105113 w 3282115"/>
                    <a:gd name="connsiteY6" fmla="*/ 201036 h 219312"/>
                    <a:gd name="connsiteX7" fmla="*/ 15561 w 3282115"/>
                    <a:gd name="connsiteY7" fmla="*/ 111027 h 219312"/>
                    <a:gd name="connsiteX8" fmla="*/ 27 w 3282115"/>
                    <a:gd name="connsiteY8" fmla="*/ 72190 h 219312"/>
                    <a:gd name="connsiteX9" fmla="*/ 1854 w 3282115"/>
                    <a:gd name="connsiteY9" fmla="*/ 0 h 219312"/>
                    <a:gd name="connsiteX10" fmla="*/ 1023480 w 3282115"/>
                    <a:gd name="connsiteY10" fmla="*/ 5940 h 219312"/>
                    <a:gd name="connsiteX11" fmla="*/ 1034446 w 3282115"/>
                    <a:gd name="connsiteY11" fmla="*/ 8224 h 219312"/>
                    <a:gd name="connsiteX12" fmla="*/ 1151412 w 3282115"/>
                    <a:gd name="connsiteY12" fmla="*/ 45690 h 219312"/>
                    <a:gd name="connsiteX13" fmla="*/ 1153697 w 3282115"/>
                    <a:gd name="connsiteY13" fmla="*/ 49345 h 219312"/>
                    <a:gd name="connsiteX14" fmla="*/ 1207154 w 3282115"/>
                    <a:gd name="connsiteY14" fmla="*/ 44776 h 219312"/>
                    <a:gd name="connsiteX15" fmla="*/ 1239137 w 3282115"/>
                    <a:gd name="connsiteY15" fmla="*/ 12336 h 219312"/>
                    <a:gd name="connsiteX16" fmla="*/ 1242335 w 3282115"/>
                    <a:gd name="connsiteY16" fmla="*/ 12793 h 219312"/>
                    <a:gd name="connsiteX17" fmla="*/ 1303103 w 3282115"/>
                    <a:gd name="connsiteY17" fmla="*/ 15534 h 219312"/>
                    <a:gd name="connsiteX18" fmla="*/ 1634355 w 3282115"/>
                    <a:gd name="connsiteY18" fmla="*/ 21474 h 219312"/>
                    <a:gd name="connsiteX19" fmla="*/ 1636182 w 3282115"/>
                    <a:gd name="connsiteY19" fmla="*/ 21474 h 219312"/>
                    <a:gd name="connsiteX20" fmla="*/ 2103133 w 3282115"/>
                    <a:gd name="connsiteY20" fmla="*/ 26500 h 219312"/>
                    <a:gd name="connsiteX21" fmla="*/ 2454945 w 3282115"/>
                    <a:gd name="connsiteY21" fmla="*/ 27414 h 219312"/>
                    <a:gd name="connsiteX22" fmla="*/ 2515256 w 3282115"/>
                    <a:gd name="connsiteY22" fmla="*/ 31526 h 219312"/>
                    <a:gd name="connsiteX23" fmla="*/ 2718576 w 3282115"/>
                    <a:gd name="connsiteY23" fmla="*/ 32440 h 219312"/>
                    <a:gd name="connsiteX24" fmla="*/ 3028353 w 3282115"/>
                    <a:gd name="connsiteY24" fmla="*/ 37466 h 219312"/>
                    <a:gd name="connsiteX25" fmla="*/ 3126129 w 3282115"/>
                    <a:gd name="connsiteY25" fmla="*/ 40207 h 219312"/>
                    <a:gd name="connsiteX26" fmla="*/ 3167811 w 3282115"/>
                    <a:gd name="connsiteY26" fmla="*/ 43158 h 219312"/>
                    <a:gd name="connsiteX0" fmla="*/ 3167811 w 3263809"/>
                    <a:gd name="connsiteY0" fmla="*/ 43158 h 219312"/>
                    <a:gd name="connsiteX1" fmla="*/ 3167811 w 3263809"/>
                    <a:gd name="connsiteY1" fmla="*/ 211622 h 219312"/>
                    <a:gd name="connsiteX2" fmla="*/ 3139836 w 3263809"/>
                    <a:gd name="connsiteY2" fmla="*/ 214286 h 219312"/>
                    <a:gd name="connsiteX3" fmla="*/ 1691467 w 3263809"/>
                    <a:gd name="connsiteY3" fmla="*/ 219312 h 219312"/>
                    <a:gd name="connsiteX4" fmla="*/ 1430578 w 3263809"/>
                    <a:gd name="connsiteY4" fmla="*/ 215200 h 219312"/>
                    <a:gd name="connsiteX5" fmla="*/ 113795 w 3263809"/>
                    <a:gd name="connsiteY5" fmla="*/ 202864 h 219312"/>
                    <a:gd name="connsiteX6" fmla="*/ 105113 w 3263809"/>
                    <a:gd name="connsiteY6" fmla="*/ 201036 h 219312"/>
                    <a:gd name="connsiteX7" fmla="*/ 15561 w 3263809"/>
                    <a:gd name="connsiteY7" fmla="*/ 111027 h 219312"/>
                    <a:gd name="connsiteX8" fmla="*/ 27 w 3263809"/>
                    <a:gd name="connsiteY8" fmla="*/ 72190 h 219312"/>
                    <a:gd name="connsiteX9" fmla="*/ 1854 w 3263809"/>
                    <a:gd name="connsiteY9" fmla="*/ 0 h 219312"/>
                    <a:gd name="connsiteX10" fmla="*/ 1023480 w 3263809"/>
                    <a:gd name="connsiteY10" fmla="*/ 5940 h 219312"/>
                    <a:gd name="connsiteX11" fmla="*/ 1034446 w 3263809"/>
                    <a:gd name="connsiteY11" fmla="*/ 8224 h 219312"/>
                    <a:gd name="connsiteX12" fmla="*/ 1151412 w 3263809"/>
                    <a:gd name="connsiteY12" fmla="*/ 45690 h 219312"/>
                    <a:gd name="connsiteX13" fmla="*/ 1153697 w 3263809"/>
                    <a:gd name="connsiteY13" fmla="*/ 49345 h 219312"/>
                    <a:gd name="connsiteX14" fmla="*/ 1207154 w 3263809"/>
                    <a:gd name="connsiteY14" fmla="*/ 44776 h 219312"/>
                    <a:gd name="connsiteX15" fmla="*/ 1239137 w 3263809"/>
                    <a:gd name="connsiteY15" fmla="*/ 12336 h 219312"/>
                    <a:gd name="connsiteX16" fmla="*/ 1242335 w 3263809"/>
                    <a:gd name="connsiteY16" fmla="*/ 12793 h 219312"/>
                    <a:gd name="connsiteX17" fmla="*/ 1303103 w 3263809"/>
                    <a:gd name="connsiteY17" fmla="*/ 15534 h 219312"/>
                    <a:gd name="connsiteX18" fmla="*/ 1634355 w 3263809"/>
                    <a:gd name="connsiteY18" fmla="*/ 21474 h 219312"/>
                    <a:gd name="connsiteX19" fmla="*/ 1636182 w 3263809"/>
                    <a:gd name="connsiteY19" fmla="*/ 21474 h 219312"/>
                    <a:gd name="connsiteX20" fmla="*/ 2103133 w 3263809"/>
                    <a:gd name="connsiteY20" fmla="*/ 26500 h 219312"/>
                    <a:gd name="connsiteX21" fmla="*/ 2454945 w 3263809"/>
                    <a:gd name="connsiteY21" fmla="*/ 27414 h 219312"/>
                    <a:gd name="connsiteX22" fmla="*/ 2515256 w 3263809"/>
                    <a:gd name="connsiteY22" fmla="*/ 31526 h 219312"/>
                    <a:gd name="connsiteX23" fmla="*/ 2718576 w 3263809"/>
                    <a:gd name="connsiteY23" fmla="*/ 32440 h 219312"/>
                    <a:gd name="connsiteX24" fmla="*/ 3028353 w 3263809"/>
                    <a:gd name="connsiteY24" fmla="*/ 37466 h 219312"/>
                    <a:gd name="connsiteX25" fmla="*/ 3126129 w 3263809"/>
                    <a:gd name="connsiteY25" fmla="*/ 40207 h 219312"/>
                    <a:gd name="connsiteX26" fmla="*/ 3167811 w 3263809"/>
                    <a:gd name="connsiteY26" fmla="*/ 43158 h 21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263809" h="219312">
                      <a:moveTo>
                        <a:pt x="3167811" y="43158"/>
                      </a:moveTo>
                      <a:cubicBezTo>
                        <a:pt x="3290641" y="54957"/>
                        <a:pt x="3300876" y="196410"/>
                        <a:pt x="3167811" y="211622"/>
                      </a:cubicBezTo>
                      <a:lnTo>
                        <a:pt x="3139836" y="214286"/>
                      </a:lnTo>
                      <a:lnTo>
                        <a:pt x="1691467" y="219312"/>
                      </a:lnTo>
                      <a:lnTo>
                        <a:pt x="1430578" y="215200"/>
                      </a:lnTo>
                      <a:lnTo>
                        <a:pt x="113795" y="202864"/>
                      </a:lnTo>
                      <a:cubicBezTo>
                        <a:pt x="22110" y="202026"/>
                        <a:pt x="107855" y="202407"/>
                        <a:pt x="105113" y="201036"/>
                      </a:cubicBezTo>
                      <a:lnTo>
                        <a:pt x="15561" y="111027"/>
                      </a:lnTo>
                      <a:cubicBezTo>
                        <a:pt x="5053" y="100518"/>
                        <a:pt x="-431" y="87268"/>
                        <a:pt x="27" y="72190"/>
                      </a:cubicBezTo>
                      <a:cubicBezTo>
                        <a:pt x="484" y="48431"/>
                        <a:pt x="940" y="24216"/>
                        <a:pt x="1854" y="0"/>
                      </a:cubicBezTo>
                      <a:lnTo>
                        <a:pt x="1023480" y="5940"/>
                      </a:lnTo>
                      <a:cubicBezTo>
                        <a:pt x="1087979" y="5940"/>
                        <a:pt x="1030791" y="6396"/>
                        <a:pt x="1034446" y="8224"/>
                      </a:cubicBezTo>
                      <a:cubicBezTo>
                        <a:pt x="1071455" y="26043"/>
                        <a:pt x="1109834" y="40664"/>
                        <a:pt x="1151412" y="45690"/>
                      </a:cubicBezTo>
                      <a:cubicBezTo>
                        <a:pt x="1151869" y="47061"/>
                        <a:pt x="1152783" y="47974"/>
                        <a:pt x="1153697" y="49345"/>
                      </a:cubicBezTo>
                      <a:cubicBezTo>
                        <a:pt x="1171973" y="52543"/>
                        <a:pt x="1190705" y="62138"/>
                        <a:pt x="1207154" y="44776"/>
                      </a:cubicBezTo>
                      <a:cubicBezTo>
                        <a:pt x="1218119" y="33810"/>
                        <a:pt x="1228628" y="23302"/>
                        <a:pt x="1239137" y="12336"/>
                      </a:cubicBezTo>
                      <a:cubicBezTo>
                        <a:pt x="1240050" y="12336"/>
                        <a:pt x="1241421" y="12793"/>
                        <a:pt x="1242335" y="12793"/>
                      </a:cubicBezTo>
                      <a:cubicBezTo>
                        <a:pt x="1262439" y="15078"/>
                        <a:pt x="1282542" y="18733"/>
                        <a:pt x="1303103" y="15534"/>
                      </a:cubicBezTo>
                      <a:lnTo>
                        <a:pt x="1634355" y="21474"/>
                      </a:lnTo>
                      <a:lnTo>
                        <a:pt x="1636182" y="21474"/>
                      </a:lnTo>
                      <a:lnTo>
                        <a:pt x="2103133" y="26500"/>
                      </a:lnTo>
                      <a:lnTo>
                        <a:pt x="2454945" y="27414"/>
                      </a:lnTo>
                      <a:cubicBezTo>
                        <a:pt x="2523632" y="28251"/>
                        <a:pt x="2471317" y="30688"/>
                        <a:pt x="2515256" y="31526"/>
                      </a:cubicBezTo>
                      <a:cubicBezTo>
                        <a:pt x="2583334" y="35181"/>
                        <a:pt x="2650955" y="35181"/>
                        <a:pt x="2718576" y="32440"/>
                      </a:cubicBezTo>
                      <a:lnTo>
                        <a:pt x="3028353" y="37466"/>
                      </a:lnTo>
                      <a:cubicBezTo>
                        <a:pt x="3060793" y="38836"/>
                        <a:pt x="3093690" y="40664"/>
                        <a:pt x="3126129" y="40207"/>
                      </a:cubicBezTo>
                      <a:lnTo>
                        <a:pt x="3167811" y="43158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  <a:alpha val="70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4" name="Group 59">
              <a:extLst>
                <a:ext uri="{FF2B5EF4-FFF2-40B4-BE49-F238E27FC236}">
                  <a16:creationId xmlns:a16="http://schemas.microsoft.com/office/drawing/2014/main" id="{FDAA9690-472E-48C2-88F8-A0D0A79D4D7F}"/>
                </a:ext>
              </a:extLst>
            </p:cNvPr>
            <p:cNvGrpSpPr/>
            <p:nvPr/>
          </p:nvGrpSpPr>
          <p:grpSpPr>
            <a:xfrm rot="18723894">
              <a:off x="8397229" y="3382279"/>
              <a:ext cx="1381362" cy="2742484"/>
              <a:chOff x="1275016" y="1544153"/>
              <a:chExt cx="2555300" cy="5073162"/>
            </a:xfrm>
          </p:grpSpPr>
          <p:sp>
            <p:nvSpPr>
              <p:cNvPr id="175" name="Freeform: Shape 60">
                <a:extLst>
                  <a:ext uri="{FF2B5EF4-FFF2-40B4-BE49-F238E27FC236}">
                    <a16:creationId xmlns:a16="http://schemas.microsoft.com/office/drawing/2014/main" id="{EBE1D3C3-00DD-4DE7-A0D9-9E746C3B6BA8}"/>
                  </a:ext>
                </a:extLst>
              </p:cNvPr>
              <p:cNvSpPr/>
              <p:nvPr/>
            </p:nvSpPr>
            <p:spPr>
              <a:xfrm>
                <a:off x="2646488" y="1684984"/>
                <a:ext cx="70512" cy="697731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0 w 87198"/>
                  <a:gd name="connsiteY0" fmla="*/ 482469 h 482469"/>
                  <a:gd name="connsiteX1" fmla="*/ 67537 w 87198"/>
                  <a:gd name="connsiteY1" fmla="*/ 0 h 482469"/>
                  <a:gd name="connsiteX0" fmla="*/ 0 w 110277"/>
                  <a:gd name="connsiteY0" fmla="*/ 482469 h 482469"/>
                  <a:gd name="connsiteX1" fmla="*/ 67537 w 110277"/>
                  <a:gd name="connsiteY1" fmla="*/ 0 h 482469"/>
                  <a:gd name="connsiteX0" fmla="*/ 0 w 106779"/>
                  <a:gd name="connsiteY0" fmla="*/ 482469 h 482469"/>
                  <a:gd name="connsiteX1" fmla="*/ 67537 w 106779"/>
                  <a:gd name="connsiteY1" fmla="*/ 0 h 482469"/>
                  <a:gd name="connsiteX0" fmla="*/ 0 w 70394"/>
                  <a:gd name="connsiteY0" fmla="*/ 482469 h 482469"/>
                  <a:gd name="connsiteX1" fmla="*/ 67537 w 70394"/>
                  <a:gd name="connsiteY1" fmla="*/ 0 h 482469"/>
                  <a:gd name="connsiteX0" fmla="*/ 0 w 67854"/>
                  <a:gd name="connsiteY0" fmla="*/ 448228 h 448228"/>
                  <a:gd name="connsiteX1" fmla="*/ 64908 w 67854"/>
                  <a:gd name="connsiteY1" fmla="*/ 0 h 448228"/>
                  <a:gd name="connsiteX0" fmla="*/ 0 w 58559"/>
                  <a:gd name="connsiteY0" fmla="*/ 465726 h 465726"/>
                  <a:gd name="connsiteX1" fmla="*/ 55231 w 58559"/>
                  <a:gd name="connsiteY1" fmla="*/ 1 h 465726"/>
                  <a:gd name="connsiteX0" fmla="*/ 0 w 70513"/>
                  <a:gd name="connsiteY0" fmla="*/ 465725 h 465725"/>
                  <a:gd name="connsiteX1" fmla="*/ 55231 w 70513"/>
                  <a:gd name="connsiteY1" fmla="*/ 0 h 46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13" h="465725">
                    <a:moveTo>
                      <a:pt x="0" y="465725"/>
                    </a:moveTo>
                    <a:cubicBezTo>
                      <a:pt x="11835" y="208361"/>
                      <a:pt x="106934" y="133065"/>
                      <a:pt x="55231" y="0"/>
                    </a:cubicBezTo>
                  </a:path>
                </a:pathLst>
              </a:custGeom>
              <a:noFill/>
              <a:ln w="349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: Shape 61">
                <a:extLst>
                  <a:ext uri="{FF2B5EF4-FFF2-40B4-BE49-F238E27FC236}">
                    <a16:creationId xmlns:a16="http://schemas.microsoft.com/office/drawing/2014/main" id="{FB238C42-FE01-428A-A847-0321B06EF695}"/>
                  </a:ext>
                </a:extLst>
              </p:cNvPr>
              <p:cNvSpPr/>
              <p:nvPr/>
            </p:nvSpPr>
            <p:spPr>
              <a:xfrm rot="20777649">
                <a:off x="2462181" y="1544153"/>
                <a:ext cx="160581" cy="815414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0 w 79462"/>
                  <a:gd name="connsiteY0" fmla="*/ 494184 h 494184"/>
                  <a:gd name="connsiteX1" fmla="*/ 60240 w 79462"/>
                  <a:gd name="connsiteY1" fmla="*/ 0 h 494184"/>
                  <a:gd name="connsiteX0" fmla="*/ 0 w 115519"/>
                  <a:gd name="connsiteY0" fmla="*/ 494184 h 494184"/>
                  <a:gd name="connsiteX1" fmla="*/ 60240 w 115519"/>
                  <a:gd name="connsiteY1" fmla="*/ 0 h 494184"/>
                  <a:gd name="connsiteX0" fmla="*/ 0 w 111483"/>
                  <a:gd name="connsiteY0" fmla="*/ 509720 h 509720"/>
                  <a:gd name="connsiteX1" fmla="*/ 55164 w 111483"/>
                  <a:gd name="connsiteY1" fmla="*/ 0 h 509720"/>
                  <a:gd name="connsiteX0" fmla="*/ 0 w 101871"/>
                  <a:gd name="connsiteY0" fmla="*/ 529417 h 529417"/>
                  <a:gd name="connsiteX1" fmla="*/ 42877 w 101871"/>
                  <a:gd name="connsiteY1" fmla="*/ 0 h 529417"/>
                  <a:gd name="connsiteX0" fmla="*/ 0 w 116244"/>
                  <a:gd name="connsiteY0" fmla="*/ 529417 h 529417"/>
                  <a:gd name="connsiteX1" fmla="*/ 42877 w 116244"/>
                  <a:gd name="connsiteY1" fmla="*/ 0 h 529417"/>
                  <a:gd name="connsiteX0" fmla="*/ 0 w 200697"/>
                  <a:gd name="connsiteY0" fmla="*/ 519167 h 519167"/>
                  <a:gd name="connsiteX1" fmla="*/ 145508 w 200697"/>
                  <a:gd name="connsiteY1" fmla="*/ 0 h 519167"/>
                  <a:gd name="connsiteX0" fmla="*/ 0 w 145509"/>
                  <a:gd name="connsiteY0" fmla="*/ 519167 h 519167"/>
                  <a:gd name="connsiteX1" fmla="*/ 145508 w 145509"/>
                  <a:gd name="connsiteY1" fmla="*/ 0 h 519167"/>
                  <a:gd name="connsiteX0" fmla="*/ 0 w 171812"/>
                  <a:gd name="connsiteY0" fmla="*/ 552261 h 552261"/>
                  <a:gd name="connsiteX1" fmla="*/ 171812 w 171812"/>
                  <a:gd name="connsiteY1" fmla="*/ 1 h 552261"/>
                  <a:gd name="connsiteX0" fmla="*/ 0 w 171812"/>
                  <a:gd name="connsiteY0" fmla="*/ 552260 h 552260"/>
                  <a:gd name="connsiteX1" fmla="*/ 171812 w 171812"/>
                  <a:gd name="connsiteY1" fmla="*/ 0 h 552260"/>
                  <a:gd name="connsiteX0" fmla="*/ 0 w 160582"/>
                  <a:gd name="connsiteY0" fmla="*/ 544277 h 544277"/>
                  <a:gd name="connsiteX1" fmla="*/ 160581 w 160582"/>
                  <a:gd name="connsiteY1" fmla="*/ 0 h 54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582" h="544277">
                    <a:moveTo>
                      <a:pt x="0" y="544277"/>
                    </a:moveTo>
                    <a:cubicBezTo>
                      <a:pt x="34135" y="296626"/>
                      <a:pt x="10844" y="239916"/>
                      <a:pt x="160581" y="0"/>
                    </a:cubicBezTo>
                  </a:path>
                </a:pathLst>
              </a:custGeom>
              <a:noFill/>
              <a:ln w="349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7" name="Group 62">
                <a:extLst>
                  <a:ext uri="{FF2B5EF4-FFF2-40B4-BE49-F238E27FC236}">
                    <a16:creationId xmlns:a16="http://schemas.microsoft.com/office/drawing/2014/main" id="{DD560A16-C07E-4C08-ADDC-971ACDB51CD5}"/>
                  </a:ext>
                </a:extLst>
              </p:cNvPr>
              <p:cNvGrpSpPr/>
              <p:nvPr/>
            </p:nvGrpSpPr>
            <p:grpSpPr>
              <a:xfrm>
                <a:off x="1275016" y="2359168"/>
                <a:ext cx="2555300" cy="4258147"/>
                <a:chOff x="8352377" y="4105120"/>
                <a:chExt cx="1021307" cy="1701904"/>
              </a:xfrm>
            </p:grpSpPr>
            <p:pic>
              <p:nvPicPr>
                <p:cNvPr id="180" name="Graphic 65">
                  <a:extLst>
                    <a:ext uri="{FF2B5EF4-FFF2-40B4-BE49-F238E27FC236}">
                      <a16:creationId xmlns:a16="http://schemas.microsoft.com/office/drawing/2014/main" id="{FF1B43C1-ECB8-472F-8275-5F29E923BC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>
                    <a:gd name="connsiteX0" fmla="*/ 510654 w 1021307"/>
                    <a:gd name="connsiteY0" fmla="*/ 200180 h 1701904"/>
                    <a:gd name="connsiteX1" fmla="*/ 440415 w 1021307"/>
                    <a:gd name="connsiteY1" fmla="*/ 270419 h 1701904"/>
                    <a:gd name="connsiteX2" fmla="*/ 510654 w 1021307"/>
                    <a:gd name="connsiteY2" fmla="*/ 340658 h 1701904"/>
                    <a:gd name="connsiteX3" fmla="*/ 580893 w 1021307"/>
                    <a:gd name="connsiteY3" fmla="*/ 270419 h 1701904"/>
                    <a:gd name="connsiteX4" fmla="*/ 510654 w 1021307"/>
                    <a:gd name="connsiteY4" fmla="*/ 200180 h 1701904"/>
                    <a:gd name="connsiteX5" fmla="*/ 0 w 1021307"/>
                    <a:gd name="connsiteY5" fmla="*/ 0 h 1701904"/>
                    <a:gd name="connsiteX6" fmla="*/ 1021307 w 1021307"/>
                    <a:gd name="connsiteY6" fmla="*/ 0 h 1701904"/>
                    <a:gd name="connsiteX7" fmla="*/ 1021307 w 1021307"/>
                    <a:gd name="connsiteY7" fmla="*/ 1701904 h 1701904"/>
                    <a:gd name="connsiteX8" fmla="*/ 0 w 1021307"/>
                    <a:gd name="connsiteY8" fmla="*/ 1701904 h 170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1307" h="1701904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1" name="Graphic 66">
                  <a:extLst>
                    <a:ext uri="{FF2B5EF4-FFF2-40B4-BE49-F238E27FC236}">
                      <a16:creationId xmlns:a16="http://schemas.microsoft.com/office/drawing/2014/main" id="{7A9A2582-D2BA-4A22-B709-DD256819E0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</p:spPr>
            </p:pic>
          </p:grpSp>
          <p:sp>
            <p:nvSpPr>
              <p:cNvPr id="178" name="Freeform: Shape 63">
                <a:extLst>
                  <a:ext uri="{FF2B5EF4-FFF2-40B4-BE49-F238E27FC236}">
                    <a16:creationId xmlns:a16="http://schemas.microsoft.com/office/drawing/2014/main" id="{EEF51CA1-E49D-4FD5-9A22-16C8E2C5700E}"/>
                  </a:ext>
                </a:extLst>
              </p:cNvPr>
              <p:cNvSpPr/>
              <p:nvPr/>
            </p:nvSpPr>
            <p:spPr>
              <a:xfrm>
                <a:off x="2614266" y="2378115"/>
                <a:ext cx="87923" cy="51316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64">
                <a:extLst>
                  <a:ext uri="{FF2B5EF4-FFF2-40B4-BE49-F238E27FC236}">
                    <a16:creationId xmlns:a16="http://schemas.microsoft.com/office/drawing/2014/main" id="{8B8302D6-29F0-41E1-8C40-050107096BF8}"/>
                  </a:ext>
                </a:extLst>
              </p:cNvPr>
              <p:cNvSpPr/>
              <p:nvPr/>
            </p:nvSpPr>
            <p:spPr>
              <a:xfrm rot="20777649">
                <a:off x="2451451" y="2370181"/>
                <a:ext cx="87923" cy="50676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41937B8-3A8A-4DD9-A6F6-5395087B9C82}"/>
              </a:ext>
            </a:extLst>
          </p:cNvPr>
          <p:cNvGrpSpPr/>
          <p:nvPr/>
        </p:nvGrpSpPr>
        <p:grpSpPr>
          <a:xfrm>
            <a:off x="5373378" y="2810296"/>
            <a:ext cx="1404240" cy="2782154"/>
            <a:chOff x="7387923" y="1116854"/>
            <a:chExt cx="1588479" cy="3147176"/>
          </a:xfrm>
        </p:grpSpPr>
        <p:sp>
          <p:nvSpPr>
            <p:cNvPr id="4" name="Freeform: Shape 247">
              <a:extLst>
                <a:ext uri="{FF2B5EF4-FFF2-40B4-BE49-F238E27FC236}">
                  <a16:creationId xmlns:a16="http://schemas.microsoft.com/office/drawing/2014/main" id="{50DFD53A-5A57-4CEF-A239-2057AC86580A}"/>
                </a:ext>
              </a:extLst>
            </p:cNvPr>
            <p:cNvSpPr/>
            <p:nvPr/>
          </p:nvSpPr>
          <p:spPr>
            <a:xfrm>
              <a:off x="7407214" y="1116854"/>
              <a:ext cx="1569188" cy="314717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48">
              <a:extLst>
                <a:ext uri="{FF2B5EF4-FFF2-40B4-BE49-F238E27FC236}">
                  <a16:creationId xmlns:a16="http://schemas.microsoft.com/office/drawing/2014/main" id="{9464A9DE-3B33-4BFD-8EBC-4A0E4A5B70A2}"/>
                </a:ext>
              </a:extLst>
            </p:cNvPr>
            <p:cNvSpPr/>
            <p:nvPr/>
          </p:nvSpPr>
          <p:spPr>
            <a:xfrm>
              <a:off x="7491198" y="1199247"/>
              <a:ext cx="1401220" cy="298239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chemeClr val="accent5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9">
              <a:extLst>
                <a:ext uri="{FF2B5EF4-FFF2-40B4-BE49-F238E27FC236}">
                  <a16:creationId xmlns:a16="http://schemas.microsoft.com/office/drawing/2014/main" id="{9ADA3DCF-5CDE-4A96-88A4-8A50F31CEC10}"/>
                </a:ext>
              </a:extLst>
            </p:cNvPr>
            <p:cNvSpPr/>
            <p:nvPr/>
          </p:nvSpPr>
          <p:spPr>
            <a:xfrm>
              <a:off x="7801358" y="1169896"/>
              <a:ext cx="780900" cy="14144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0">
              <a:extLst>
                <a:ext uri="{FF2B5EF4-FFF2-40B4-BE49-F238E27FC236}">
                  <a16:creationId xmlns:a16="http://schemas.microsoft.com/office/drawing/2014/main" id="{8F32C706-FB80-4EA3-8323-210D2CCEBFD1}"/>
                </a:ext>
              </a:extLst>
            </p:cNvPr>
            <p:cNvSpPr/>
            <p:nvPr/>
          </p:nvSpPr>
          <p:spPr>
            <a:xfrm>
              <a:off x="7387923" y="1512685"/>
              <a:ext cx="19291" cy="116575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1">
              <a:extLst>
                <a:ext uri="{FF2B5EF4-FFF2-40B4-BE49-F238E27FC236}">
                  <a16:creationId xmlns:a16="http://schemas.microsoft.com/office/drawing/2014/main" id="{35E759CD-1D83-4908-B9EA-0E342E8A6B1C}"/>
                </a:ext>
              </a:extLst>
            </p:cNvPr>
            <p:cNvSpPr/>
            <p:nvPr/>
          </p:nvSpPr>
          <p:spPr>
            <a:xfrm>
              <a:off x="7387923" y="2033679"/>
              <a:ext cx="19252" cy="22839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52">
              <a:extLst>
                <a:ext uri="{FF2B5EF4-FFF2-40B4-BE49-F238E27FC236}">
                  <a16:creationId xmlns:a16="http://schemas.microsoft.com/office/drawing/2014/main" id="{910CB028-150A-4107-9E45-6CECC5D0B1D8}"/>
                </a:ext>
              </a:extLst>
            </p:cNvPr>
            <p:cNvGrpSpPr/>
            <p:nvPr/>
          </p:nvGrpSpPr>
          <p:grpSpPr>
            <a:xfrm>
              <a:off x="8036827" y="1227221"/>
              <a:ext cx="309963" cy="54299"/>
              <a:chOff x="9998875" y="558847"/>
              <a:chExt cx="624845" cy="109460"/>
            </a:xfrm>
          </p:grpSpPr>
          <p:sp>
            <p:nvSpPr>
              <p:cNvPr id="11" name="Freeform: Shape 253">
                <a:extLst>
                  <a:ext uri="{FF2B5EF4-FFF2-40B4-BE49-F238E27FC236}">
                    <a16:creationId xmlns:a16="http://schemas.microsoft.com/office/drawing/2014/main" id="{132689C4-97C9-4994-9726-21AAEF9055FE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54">
                <a:extLst>
                  <a:ext uri="{FF2B5EF4-FFF2-40B4-BE49-F238E27FC236}">
                    <a16:creationId xmlns:a16="http://schemas.microsoft.com/office/drawing/2014/main" id="{5F0655AA-10C3-42B0-8C4C-EB3B17531AF7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E94F3F32-B50E-4A8B-9F81-3A205BFA430C}"/>
                </a:ext>
              </a:extLst>
            </p:cNvPr>
            <p:cNvSpPr/>
            <p:nvPr/>
          </p:nvSpPr>
          <p:spPr>
            <a:xfrm>
              <a:off x="7769697" y="1199246"/>
              <a:ext cx="1122721" cy="2982392"/>
            </a:xfrm>
            <a:custGeom>
              <a:avLst/>
              <a:gdLst>
                <a:gd name="connsiteX0" fmla="*/ 899433 w 1122721"/>
                <a:gd name="connsiteY0" fmla="*/ 0 h 2982392"/>
                <a:gd name="connsiteX1" fmla="*/ 964223 w 1122721"/>
                <a:gd name="connsiteY1" fmla="*/ 0 h 2982392"/>
                <a:gd name="connsiteX2" fmla="*/ 1122721 w 1122721"/>
                <a:gd name="connsiteY2" fmla="*/ 158498 h 2982392"/>
                <a:gd name="connsiteX3" fmla="*/ 1122721 w 1122721"/>
                <a:gd name="connsiteY3" fmla="*/ 2823893 h 2982392"/>
                <a:gd name="connsiteX4" fmla="*/ 964223 w 1122721"/>
                <a:gd name="connsiteY4" fmla="*/ 2982392 h 2982392"/>
                <a:gd name="connsiteX5" fmla="*/ 0 w 1122721"/>
                <a:gd name="connsiteY5" fmla="*/ 2982392 h 29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721" h="2982392">
                  <a:moveTo>
                    <a:pt x="899433" y="0"/>
                  </a:moveTo>
                  <a:lnTo>
                    <a:pt x="964223" y="0"/>
                  </a:lnTo>
                  <a:cubicBezTo>
                    <a:pt x="1051763" y="0"/>
                    <a:pt x="1122721" y="70959"/>
                    <a:pt x="1122721" y="158498"/>
                  </a:cubicBezTo>
                  <a:lnTo>
                    <a:pt x="1122721" y="2823893"/>
                  </a:lnTo>
                  <a:cubicBezTo>
                    <a:pt x="1122721" y="2911433"/>
                    <a:pt x="1051763" y="2982392"/>
                    <a:pt x="964223" y="2982392"/>
                  </a:cubicBezTo>
                  <a:lnTo>
                    <a:pt x="0" y="298239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0000"/>
              </a:schemeClr>
            </a:solidFill>
            <a:ln w="789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13" name="Picture 1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154321CF-7DAD-497F-8F43-33FC2288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9" y="1642078"/>
            <a:ext cx="4495597" cy="46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66">
            <a:extLst>
              <a:ext uri="{FF2B5EF4-FFF2-40B4-BE49-F238E27FC236}">
                <a16:creationId xmlns:a16="http://schemas.microsoft.com/office/drawing/2014/main" id="{CAEBD41A-7574-4420-B334-8F97ECE75EEE}"/>
              </a:ext>
            </a:extLst>
          </p:cNvPr>
          <p:cNvGrpSpPr/>
          <p:nvPr/>
        </p:nvGrpSpPr>
        <p:grpSpPr>
          <a:xfrm>
            <a:off x="7055723" y="2602441"/>
            <a:ext cx="4946798" cy="3352947"/>
            <a:chOff x="8575466" y="4002385"/>
            <a:chExt cx="4090559" cy="2772587"/>
          </a:xfrm>
        </p:grpSpPr>
        <p:sp>
          <p:nvSpPr>
            <p:cNvPr id="54" name="Freeform: Shape 67">
              <a:extLst>
                <a:ext uri="{FF2B5EF4-FFF2-40B4-BE49-F238E27FC236}">
                  <a16:creationId xmlns:a16="http://schemas.microsoft.com/office/drawing/2014/main" id="{F7F31F44-D3BB-4142-A89F-61E0EF3AB630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8">
              <a:extLst>
                <a:ext uri="{FF2B5EF4-FFF2-40B4-BE49-F238E27FC236}">
                  <a16:creationId xmlns:a16="http://schemas.microsoft.com/office/drawing/2014/main" id="{ECFEB383-3EF3-4874-A806-6BF45EE565A6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69">
              <a:extLst>
                <a:ext uri="{FF2B5EF4-FFF2-40B4-BE49-F238E27FC236}">
                  <a16:creationId xmlns:a16="http://schemas.microsoft.com/office/drawing/2014/main" id="{B0FD06E2-C289-4CDA-9042-9F117930BFF1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70">
              <a:extLst>
                <a:ext uri="{FF2B5EF4-FFF2-40B4-BE49-F238E27FC236}">
                  <a16:creationId xmlns:a16="http://schemas.microsoft.com/office/drawing/2014/main" id="{D41C2AC7-570A-4876-846E-F10D3110B60E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71">
              <a:extLst>
                <a:ext uri="{FF2B5EF4-FFF2-40B4-BE49-F238E27FC236}">
                  <a16:creationId xmlns:a16="http://schemas.microsoft.com/office/drawing/2014/main" id="{52A263CD-7C6D-4D27-A25C-7B07E2148525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72">
              <a:extLst>
                <a:ext uri="{FF2B5EF4-FFF2-40B4-BE49-F238E27FC236}">
                  <a16:creationId xmlns:a16="http://schemas.microsoft.com/office/drawing/2014/main" id="{709BA8BB-7E93-4410-8384-CC68536C1200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73">
              <a:extLst>
                <a:ext uri="{FF2B5EF4-FFF2-40B4-BE49-F238E27FC236}">
                  <a16:creationId xmlns:a16="http://schemas.microsoft.com/office/drawing/2014/main" id="{DF3186F3-1490-4F94-9CA3-461258623351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74">
              <a:extLst>
                <a:ext uri="{FF2B5EF4-FFF2-40B4-BE49-F238E27FC236}">
                  <a16:creationId xmlns:a16="http://schemas.microsoft.com/office/drawing/2014/main" id="{0D6E71FC-89F1-40B9-BF21-7AC201D61573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75">
              <a:extLst>
                <a:ext uri="{FF2B5EF4-FFF2-40B4-BE49-F238E27FC236}">
                  <a16:creationId xmlns:a16="http://schemas.microsoft.com/office/drawing/2014/main" id="{4310233D-2D11-4A4F-8525-B4C4FD9CF913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76">
              <a:extLst>
                <a:ext uri="{FF2B5EF4-FFF2-40B4-BE49-F238E27FC236}">
                  <a16:creationId xmlns:a16="http://schemas.microsoft.com/office/drawing/2014/main" id="{3A6E607F-09B8-4FC6-834D-6278FD38E242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77">
              <a:extLst>
                <a:ext uri="{FF2B5EF4-FFF2-40B4-BE49-F238E27FC236}">
                  <a16:creationId xmlns:a16="http://schemas.microsoft.com/office/drawing/2014/main" id="{0AD66E00-05CA-406F-AF1A-A56A196A3844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78">
              <a:extLst>
                <a:ext uri="{FF2B5EF4-FFF2-40B4-BE49-F238E27FC236}">
                  <a16:creationId xmlns:a16="http://schemas.microsoft.com/office/drawing/2014/main" id="{5E0C4A9C-F0EF-411A-9120-80D437396D6E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79">
              <a:extLst>
                <a:ext uri="{FF2B5EF4-FFF2-40B4-BE49-F238E27FC236}">
                  <a16:creationId xmlns:a16="http://schemas.microsoft.com/office/drawing/2014/main" id="{18D9155F-256C-4F66-A77A-9E713AAF0549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80">
              <a:extLst>
                <a:ext uri="{FF2B5EF4-FFF2-40B4-BE49-F238E27FC236}">
                  <a16:creationId xmlns:a16="http://schemas.microsoft.com/office/drawing/2014/main" id="{5D515AE0-E8DB-4692-8A52-46A4AF3CBDB5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24">
              <a:extLst>
                <a:ext uri="{FF2B5EF4-FFF2-40B4-BE49-F238E27FC236}">
                  <a16:creationId xmlns:a16="http://schemas.microsoft.com/office/drawing/2014/main" id="{F9221AFB-21ED-442C-B751-17C0A3CA3C45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82">
              <a:extLst>
                <a:ext uri="{FF2B5EF4-FFF2-40B4-BE49-F238E27FC236}">
                  <a16:creationId xmlns:a16="http://schemas.microsoft.com/office/drawing/2014/main" id="{D85B41D7-62AA-4D5A-8634-EACF4F6AED63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7D8A1214-7F79-45FF-8522-BE42920416EC}"/>
              </a:ext>
            </a:extLst>
          </p:cNvPr>
          <p:cNvGraphicFramePr/>
          <p:nvPr/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9">
            <a:extLst>
              <a:ext uri="{FF2B5EF4-FFF2-40B4-BE49-F238E27FC236}">
                <a16:creationId xmlns:a16="http://schemas.microsoft.com/office/drawing/2014/main" id="{ABAC8EFC-7D6D-4E48-9C16-9012F3E1801E}"/>
              </a:ext>
            </a:extLst>
          </p:cNvPr>
          <p:cNvGraphicFramePr/>
          <p:nvPr/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B2D25B70-31DB-44AC-860E-6D9F9CAEFE5E}"/>
              </a:ext>
            </a:extLst>
          </p:cNvPr>
          <p:cNvGraphicFramePr/>
          <p:nvPr/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DB8694-1FD9-42F2-98FE-F12B05EF1CA1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8E729-7B75-4CF4-BB75-A0E797502BAC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4C9BD-DDA1-49B4-B1AB-89942248EE00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E490FD9C-9AB9-41EF-AA6D-E5C5B0C9ED98}"/>
              </a:ext>
            </a:extLst>
          </p:cNvPr>
          <p:cNvGraphicFramePr/>
          <p:nvPr/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09B200F-17FC-43CB-A980-2574B2D6F18E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48358-5EC8-4B8C-9237-B3ECF651266F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32CF4-CAE0-4217-A84B-21337B460F80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CB8E-2FAE-4C23-BFCA-1AD684E99099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11283-8E19-491C-961E-0F338972AA36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12FC8F79-215C-432B-8326-B1733C5F133F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~ 2022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013D0171-6876-4C68-82A6-CDC0F60CC40E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Work Experience</a:t>
            </a:r>
            <a:endParaRPr lang="ko-KR" altLang="en-US" dirty="0"/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18CFCA07-6B7C-4476-995A-9A131FD2B35E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C3F773-2B91-4FFA-841B-D4360CA04ED2}"/>
              </a:ext>
            </a:extLst>
          </p:cNvPr>
          <p:cNvSpPr txBox="1"/>
          <p:nvPr/>
        </p:nvSpPr>
        <p:spPr>
          <a:xfrm>
            <a:off x="9522069" y="559080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90DBD0-DDBB-4692-AD2C-9E34B944856B}"/>
              </a:ext>
            </a:extLst>
          </p:cNvPr>
          <p:cNvSpPr txBox="1"/>
          <p:nvPr/>
        </p:nvSpPr>
        <p:spPr>
          <a:xfrm>
            <a:off x="8892579" y="6102897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56B8279E-C9E7-46C5-A102-5EBE14D77C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4C718CB-4F36-436C-A8B5-207D20DBEEF6}"/>
              </a:ext>
            </a:extLst>
          </p:cNvPr>
          <p:cNvGrpSpPr/>
          <p:nvPr/>
        </p:nvGrpSpPr>
        <p:grpSpPr>
          <a:xfrm>
            <a:off x="4366818" y="2853964"/>
            <a:ext cx="3486618" cy="3303483"/>
            <a:chOff x="4194778" y="2526050"/>
            <a:chExt cx="3889454" cy="3685160"/>
          </a:xfrm>
        </p:grpSpPr>
        <p:sp>
          <p:nvSpPr>
            <p:cNvPr id="4" name="Freeform: Shape 22">
              <a:extLst>
                <a:ext uri="{FF2B5EF4-FFF2-40B4-BE49-F238E27FC236}">
                  <a16:creationId xmlns:a16="http://schemas.microsoft.com/office/drawing/2014/main" id="{2A79B1BB-0E86-4115-85B6-621938713F9B}"/>
                </a:ext>
              </a:extLst>
            </p:cNvPr>
            <p:cNvSpPr/>
            <p:nvPr/>
          </p:nvSpPr>
          <p:spPr>
            <a:xfrm>
              <a:off x="6436653" y="4184246"/>
              <a:ext cx="1574271" cy="1383759"/>
            </a:xfrm>
            <a:custGeom>
              <a:avLst/>
              <a:gdLst>
                <a:gd name="connsiteX0" fmla="*/ 3881160 w 6010024"/>
                <a:gd name="connsiteY0" fmla="*/ 3701332 h 5282721"/>
                <a:gd name="connsiteX1" fmla="*/ 3881160 w 6010024"/>
                <a:gd name="connsiteY1" fmla="*/ 4106539 h 5282721"/>
                <a:gd name="connsiteX2" fmla="*/ 3881160 w 6010024"/>
                <a:gd name="connsiteY2" fmla="*/ 4106540 h 5282721"/>
                <a:gd name="connsiteX3" fmla="*/ 4501414 w 6010024"/>
                <a:gd name="connsiteY3" fmla="*/ 4106540 h 5282721"/>
                <a:gd name="connsiteX4" fmla="*/ 4501414 w 6010024"/>
                <a:gd name="connsiteY4" fmla="*/ 4106539 h 5282721"/>
                <a:gd name="connsiteX5" fmla="*/ 4501414 w 6010024"/>
                <a:gd name="connsiteY5" fmla="*/ 3701332 h 5282721"/>
                <a:gd name="connsiteX6" fmla="*/ 3881160 w 6010024"/>
                <a:gd name="connsiteY6" fmla="*/ 3701332 h 5282721"/>
                <a:gd name="connsiteX7" fmla="*/ 749374 w 6010024"/>
                <a:gd name="connsiteY7" fmla="*/ 3701332 h 5282721"/>
                <a:gd name="connsiteX8" fmla="*/ 749374 w 6010024"/>
                <a:gd name="connsiteY8" fmla="*/ 4107478 h 5282721"/>
                <a:gd name="connsiteX9" fmla="*/ 749374 w 6010024"/>
                <a:gd name="connsiteY9" fmla="*/ 4107479 h 5282721"/>
                <a:gd name="connsiteX10" fmla="*/ 1370097 w 6010024"/>
                <a:gd name="connsiteY10" fmla="*/ 4107479 h 5282721"/>
                <a:gd name="connsiteX11" fmla="*/ 1370097 w 6010024"/>
                <a:gd name="connsiteY11" fmla="*/ 4107478 h 5282721"/>
                <a:gd name="connsiteX12" fmla="*/ 1370097 w 6010024"/>
                <a:gd name="connsiteY12" fmla="*/ 3701332 h 5282721"/>
                <a:gd name="connsiteX13" fmla="*/ 749374 w 6010024"/>
                <a:gd name="connsiteY13" fmla="*/ 3701332 h 5282721"/>
                <a:gd name="connsiteX14" fmla="*/ 1453203 w 6010024"/>
                <a:gd name="connsiteY14" fmla="*/ 3700862 h 5282721"/>
                <a:gd name="connsiteX15" fmla="*/ 1453203 w 6010024"/>
                <a:gd name="connsiteY15" fmla="*/ 4107477 h 5282721"/>
                <a:gd name="connsiteX16" fmla="*/ 1453204 w 6010024"/>
                <a:gd name="connsiteY16" fmla="*/ 4107477 h 5282721"/>
                <a:gd name="connsiteX17" fmla="*/ 1453204 w 6010024"/>
                <a:gd name="connsiteY17" fmla="*/ 4107479 h 5282721"/>
                <a:gd name="connsiteX18" fmla="*/ 2135906 w 6010024"/>
                <a:gd name="connsiteY18" fmla="*/ 4107479 h 5282721"/>
                <a:gd name="connsiteX19" fmla="*/ 2135906 w 6010024"/>
                <a:gd name="connsiteY19" fmla="*/ 3700863 h 5282721"/>
                <a:gd name="connsiteX20" fmla="*/ 2135903 w 6010024"/>
                <a:gd name="connsiteY20" fmla="*/ 3700863 h 5282721"/>
                <a:gd name="connsiteX21" fmla="*/ 2135903 w 6010024"/>
                <a:gd name="connsiteY21" fmla="*/ 3700862 h 5282721"/>
                <a:gd name="connsiteX22" fmla="*/ 1453203 w 6010024"/>
                <a:gd name="connsiteY22" fmla="*/ 3700862 h 5282721"/>
                <a:gd name="connsiteX23" fmla="*/ 4584052 w 6010024"/>
                <a:gd name="connsiteY23" fmla="*/ 3700391 h 5282721"/>
                <a:gd name="connsiteX24" fmla="*/ 4584052 w 6010024"/>
                <a:gd name="connsiteY24" fmla="*/ 3700393 h 5282721"/>
                <a:gd name="connsiteX25" fmla="*/ 4584051 w 6010024"/>
                <a:gd name="connsiteY25" fmla="*/ 3700393 h 5282721"/>
                <a:gd name="connsiteX26" fmla="*/ 4584051 w 6010024"/>
                <a:gd name="connsiteY26" fmla="*/ 4106540 h 5282721"/>
                <a:gd name="connsiteX27" fmla="*/ 5266283 w 6010024"/>
                <a:gd name="connsiteY27" fmla="*/ 4106540 h 5282721"/>
                <a:gd name="connsiteX28" fmla="*/ 5266283 w 6010024"/>
                <a:gd name="connsiteY28" fmla="*/ 4106537 h 5282721"/>
                <a:gd name="connsiteX29" fmla="*/ 5266283 w 6010024"/>
                <a:gd name="connsiteY29" fmla="*/ 3700393 h 5282721"/>
                <a:gd name="connsiteX30" fmla="*/ 5266283 w 6010024"/>
                <a:gd name="connsiteY30" fmla="*/ 3700391 h 5282721"/>
                <a:gd name="connsiteX31" fmla="*/ 4584052 w 6010024"/>
                <a:gd name="connsiteY31" fmla="*/ 3700391 h 5282721"/>
                <a:gd name="connsiteX32" fmla="*/ 4583581 w 6010024"/>
                <a:gd name="connsiteY32" fmla="*/ 3213017 h 5282721"/>
                <a:gd name="connsiteX33" fmla="*/ 4583581 w 6010024"/>
                <a:gd name="connsiteY33" fmla="*/ 3618224 h 5282721"/>
                <a:gd name="connsiteX34" fmla="*/ 4583583 w 6010024"/>
                <a:gd name="connsiteY34" fmla="*/ 3618224 h 5282721"/>
                <a:gd name="connsiteX35" fmla="*/ 4583583 w 6010024"/>
                <a:gd name="connsiteY35" fmla="*/ 3618225 h 5282721"/>
                <a:gd name="connsiteX36" fmla="*/ 5266753 w 6010024"/>
                <a:gd name="connsiteY36" fmla="*/ 3618225 h 5282721"/>
                <a:gd name="connsiteX37" fmla="*/ 5266753 w 6010024"/>
                <a:gd name="connsiteY37" fmla="*/ 3213018 h 5282721"/>
                <a:gd name="connsiteX38" fmla="*/ 5266751 w 6010024"/>
                <a:gd name="connsiteY38" fmla="*/ 3213018 h 5282721"/>
                <a:gd name="connsiteX39" fmla="*/ 5266751 w 6010024"/>
                <a:gd name="connsiteY39" fmla="*/ 3213017 h 5282721"/>
                <a:gd name="connsiteX40" fmla="*/ 4583581 w 6010024"/>
                <a:gd name="connsiteY40" fmla="*/ 3213017 h 5282721"/>
                <a:gd name="connsiteX41" fmla="*/ 1452735 w 6010024"/>
                <a:gd name="connsiteY41" fmla="*/ 3213017 h 5282721"/>
                <a:gd name="connsiteX42" fmla="*/ 1452735 w 6010024"/>
                <a:gd name="connsiteY42" fmla="*/ 3213018 h 5282721"/>
                <a:gd name="connsiteX43" fmla="*/ 1452735 w 6010024"/>
                <a:gd name="connsiteY43" fmla="*/ 3617754 h 5282721"/>
                <a:gd name="connsiteX44" fmla="*/ 1452735 w 6010024"/>
                <a:gd name="connsiteY44" fmla="*/ 3617755 h 5282721"/>
                <a:gd name="connsiteX45" fmla="*/ 2136375 w 6010024"/>
                <a:gd name="connsiteY45" fmla="*/ 3617755 h 5282721"/>
                <a:gd name="connsiteX46" fmla="*/ 2136375 w 6010024"/>
                <a:gd name="connsiteY46" fmla="*/ 3213018 h 5282721"/>
                <a:gd name="connsiteX47" fmla="*/ 2136374 w 6010024"/>
                <a:gd name="connsiteY47" fmla="*/ 3213018 h 5282721"/>
                <a:gd name="connsiteX48" fmla="*/ 2136374 w 6010024"/>
                <a:gd name="connsiteY48" fmla="*/ 3213017 h 5282721"/>
                <a:gd name="connsiteX49" fmla="*/ 1452735 w 6010024"/>
                <a:gd name="connsiteY49" fmla="*/ 3213017 h 5282721"/>
                <a:gd name="connsiteX50" fmla="*/ 3881160 w 6010024"/>
                <a:gd name="connsiteY50" fmla="*/ 3212546 h 5282721"/>
                <a:gd name="connsiteX51" fmla="*/ 3881160 w 6010024"/>
                <a:gd name="connsiteY51" fmla="*/ 3212549 h 5282721"/>
                <a:gd name="connsiteX52" fmla="*/ 3881160 w 6010024"/>
                <a:gd name="connsiteY52" fmla="*/ 3618222 h 5282721"/>
                <a:gd name="connsiteX53" fmla="*/ 3881160 w 6010024"/>
                <a:gd name="connsiteY53" fmla="*/ 3618225 h 5282721"/>
                <a:gd name="connsiteX54" fmla="*/ 4500005 w 6010024"/>
                <a:gd name="connsiteY54" fmla="*/ 3618225 h 5282721"/>
                <a:gd name="connsiteX55" fmla="*/ 4500005 w 6010024"/>
                <a:gd name="connsiteY55" fmla="*/ 3212549 h 5282721"/>
                <a:gd name="connsiteX56" fmla="*/ 4500003 w 6010024"/>
                <a:gd name="connsiteY56" fmla="*/ 3212549 h 5282721"/>
                <a:gd name="connsiteX57" fmla="*/ 4500003 w 6010024"/>
                <a:gd name="connsiteY57" fmla="*/ 3212546 h 5282721"/>
                <a:gd name="connsiteX58" fmla="*/ 3881160 w 6010024"/>
                <a:gd name="connsiteY58" fmla="*/ 3212546 h 5282721"/>
                <a:gd name="connsiteX59" fmla="*/ 750313 w 6010024"/>
                <a:gd name="connsiteY59" fmla="*/ 3212546 h 5282721"/>
                <a:gd name="connsiteX60" fmla="*/ 750313 w 6010024"/>
                <a:gd name="connsiteY60" fmla="*/ 3212549 h 5282721"/>
                <a:gd name="connsiteX61" fmla="*/ 750313 w 6010024"/>
                <a:gd name="connsiteY61" fmla="*/ 3617753 h 5282721"/>
                <a:gd name="connsiteX62" fmla="*/ 750313 w 6010024"/>
                <a:gd name="connsiteY62" fmla="*/ 3617755 h 5282721"/>
                <a:gd name="connsiteX63" fmla="*/ 1370097 w 6010024"/>
                <a:gd name="connsiteY63" fmla="*/ 3617755 h 5282721"/>
                <a:gd name="connsiteX64" fmla="*/ 1370097 w 6010024"/>
                <a:gd name="connsiteY64" fmla="*/ 3212549 h 5282721"/>
                <a:gd name="connsiteX65" fmla="*/ 1370095 w 6010024"/>
                <a:gd name="connsiteY65" fmla="*/ 3212549 h 5282721"/>
                <a:gd name="connsiteX66" fmla="*/ 1370095 w 6010024"/>
                <a:gd name="connsiteY66" fmla="*/ 3212546 h 5282721"/>
                <a:gd name="connsiteX67" fmla="*/ 750313 w 6010024"/>
                <a:gd name="connsiteY67" fmla="*/ 3212546 h 5282721"/>
                <a:gd name="connsiteX68" fmla="*/ 3021915 w 6010024"/>
                <a:gd name="connsiteY68" fmla="*/ 2927072 h 5282721"/>
                <a:gd name="connsiteX69" fmla="*/ 5616085 w 6010024"/>
                <a:gd name="connsiteY69" fmla="*/ 2927072 h 5282721"/>
                <a:gd name="connsiteX70" fmla="*/ 5663979 w 6010024"/>
                <a:gd name="connsiteY70" fmla="*/ 2974964 h 5282721"/>
                <a:gd name="connsiteX71" fmla="*/ 5662569 w 6010024"/>
                <a:gd name="connsiteY71" fmla="*/ 5282252 h 5282721"/>
                <a:gd name="connsiteX72" fmla="*/ 3549669 w 6010024"/>
                <a:gd name="connsiteY72" fmla="*/ 5282252 h 5282721"/>
                <a:gd name="connsiteX73" fmla="*/ 3550609 w 6010024"/>
                <a:gd name="connsiteY73" fmla="*/ 5265818 h 5282721"/>
                <a:gd name="connsiteX74" fmla="*/ 3550609 w 6010024"/>
                <a:gd name="connsiteY74" fmla="*/ 3630433 h 5282721"/>
                <a:gd name="connsiteX75" fmla="*/ 3550607 w 6010024"/>
                <a:gd name="connsiteY75" fmla="*/ 3630385 h 5282721"/>
                <a:gd name="connsiteX76" fmla="*/ 3550607 w 6010024"/>
                <a:gd name="connsiteY76" fmla="*/ 3629963 h 5282721"/>
                <a:gd name="connsiteX77" fmla="*/ 3549668 w 6010024"/>
                <a:gd name="connsiteY77" fmla="*/ 3607895 h 5282721"/>
                <a:gd name="connsiteX78" fmla="*/ 2535946 w 6010024"/>
                <a:gd name="connsiteY78" fmla="*/ 3607895 h 5282721"/>
                <a:gd name="connsiteX79" fmla="*/ 2535946 w 6010024"/>
                <a:gd name="connsiteY79" fmla="*/ 3634659 h 5282721"/>
                <a:gd name="connsiteX80" fmla="*/ 2535946 w 6010024"/>
                <a:gd name="connsiteY80" fmla="*/ 3986809 h 5282721"/>
                <a:gd name="connsiteX81" fmla="*/ 2535477 w 6010024"/>
                <a:gd name="connsiteY81" fmla="*/ 5282252 h 5282721"/>
                <a:gd name="connsiteX82" fmla="*/ 2535479 w 6010024"/>
                <a:gd name="connsiteY82" fmla="*/ 5282252 h 5282721"/>
                <a:gd name="connsiteX83" fmla="*/ 2535478 w 6010024"/>
                <a:gd name="connsiteY83" fmla="*/ 5282721 h 5282721"/>
                <a:gd name="connsiteX84" fmla="*/ 328672 w 6010024"/>
                <a:gd name="connsiteY84" fmla="*/ 5282721 h 5282721"/>
                <a:gd name="connsiteX85" fmla="*/ 327733 w 6010024"/>
                <a:gd name="connsiteY85" fmla="*/ 5259244 h 5282721"/>
                <a:gd name="connsiteX86" fmla="*/ 327733 w 6010024"/>
                <a:gd name="connsiteY86" fmla="*/ 2953835 h 5282721"/>
                <a:gd name="connsiteX87" fmla="*/ 329142 w 6010024"/>
                <a:gd name="connsiteY87" fmla="*/ 2927541 h 5282721"/>
                <a:gd name="connsiteX88" fmla="*/ 364357 w 6010024"/>
                <a:gd name="connsiteY88" fmla="*/ 2927541 h 5282721"/>
                <a:gd name="connsiteX89" fmla="*/ 3021915 w 6010024"/>
                <a:gd name="connsiteY89" fmla="*/ 2927072 h 5282721"/>
                <a:gd name="connsiteX90" fmla="*/ 2093179 w 6010024"/>
                <a:gd name="connsiteY90" fmla="*/ 1601578 h 5282721"/>
                <a:gd name="connsiteX91" fmla="*/ 2093179 w 6010024"/>
                <a:gd name="connsiteY91" fmla="*/ 2220423 h 5282721"/>
                <a:gd name="connsiteX92" fmla="*/ 2942095 w 6010024"/>
                <a:gd name="connsiteY92" fmla="*/ 2220423 h 5282721"/>
                <a:gd name="connsiteX93" fmla="*/ 2942095 w 6010024"/>
                <a:gd name="connsiteY93" fmla="*/ 1601578 h 5282721"/>
                <a:gd name="connsiteX94" fmla="*/ 2093179 w 6010024"/>
                <a:gd name="connsiteY94" fmla="*/ 1601578 h 5282721"/>
                <a:gd name="connsiteX95" fmla="*/ 3058070 w 6010024"/>
                <a:gd name="connsiteY95" fmla="*/ 1600170 h 5282721"/>
                <a:gd name="connsiteX96" fmla="*/ 3058070 w 6010024"/>
                <a:gd name="connsiteY96" fmla="*/ 2219484 h 5282721"/>
                <a:gd name="connsiteX97" fmla="*/ 3906516 w 6010024"/>
                <a:gd name="connsiteY97" fmla="*/ 2219484 h 5282721"/>
                <a:gd name="connsiteX98" fmla="*/ 3906516 w 6010024"/>
                <a:gd name="connsiteY98" fmla="*/ 1600170 h 5282721"/>
                <a:gd name="connsiteX99" fmla="*/ 3058070 w 6010024"/>
                <a:gd name="connsiteY99" fmla="*/ 1600170 h 5282721"/>
                <a:gd name="connsiteX100" fmla="*/ 4187296 w 6010024"/>
                <a:gd name="connsiteY100" fmla="*/ 1145191 h 5282721"/>
                <a:gd name="connsiteX101" fmla="*/ 4187296 w 6010024"/>
                <a:gd name="connsiteY101" fmla="*/ 2358935 h 5282721"/>
                <a:gd name="connsiteX102" fmla="*/ 1777653 w 6010024"/>
                <a:gd name="connsiteY102" fmla="*/ 2358935 h 5282721"/>
                <a:gd name="connsiteX103" fmla="*/ 1777653 w 6010024"/>
                <a:gd name="connsiteY103" fmla="*/ 1156461 h 5282721"/>
                <a:gd name="connsiteX104" fmla="*/ 1721778 w 6010024"/>
                <a:gd name="connsiteY104" fmla="*/ 1239098 h 5282721"/>
                <a:gd name="connsiteX105" fmla="*/ 1722717 w 6010024"/>
                <a:gd name="connsiteY105" fmla="*/ 2408237 h 5282721"/>
                <a:gd name="connsiteX106" fmla="*/ 1722717 w 6010024"/>
                <a:gd name="connsiteY106" fmla="*/ 2435000 h 5282721"/>
                <a:gd name="connsiteX107" fmla="*/ 4247867 w 6010024"/>
                <a:gd name="connsiteY107" fmla="*/ 2435000 h 5282721"/>
                <a:gd name="connsiteX108" fmla="*/ 4249275 w 6010024"/>
                <a:gd name="connsiteY108" fmla="*/ 2426548 h 5282721"/>
                <a:gd name="connsiteX109" fmla="*/ 4249275 w 6010024"/>
                <a:gd name="connsiteY109" fmla="*/ 1208109 h 5282721"/>
                <a:gd name="connsiteX110" fmla="*/ 4242702 w 6010024"/>
                <a:gd name="connsiteY110" fmla="*/ 1189328 h 5282721"/>
                <a:gd name="connsiteX111" fmla="*/ 4187296 w 6010024"/>
                <a:gd name="connsiteY111" fmla="*/ 1145191 h 5282721"/>
                <a:gd name="connsiteX112" fmla="*/ 3057130 w 6010024"/>
                <a:gd name="connsiteY112" fmla="*/ 1133453 h 5282721"/>
                <a:gd name="connsiteX113" fmla="*/ 3057130 w 6010024"/>
                <a:gd name="connsiteY113" fmla="*/ 1538191 h 5282721"/>
                <a:gd name="connsiteX114" fmla="*/ 3905108 w 6010024"/>
                <a:gd name="connsiteY114" fmla="*/ 1538191 h 5282721"/>
                <a:gd name="connsiteX115" fmla="*/ 3905108 w 6010024"/>
                <a:gd name="connsiteY115" fmla="*/ 1133453 h 5282721"/>
                <a:gd name="connsiteX116" fmla="*/ 3057130 w 6010024"/>
                <a:gd name="connsiteY116" fmla="*/ 1133453 h 5282721"/>
                <a:gd name="connsiteX117" fmla="*/ 2093179 w 6010024"/>
                <a:gd name="connsiteY117" fmla="*/ 1132514 h 5282721"/>
                <a:gd name="connsiteX118" fmla="*/ 2093179 w 6010024"/>
                <a:gd name="connsiteY118" fmla="*/ 1538660 h 5282721"/>
                <a:gd name="connsiteX119" fmla="*/ 2941625 w 6010024"/>
                <a:gd name="connsiteY119" fmla="*/ 1538660 h 5282721"/>
                <a:gd name="connsiteX120" fmla="*/ 2941625 w 6010024"/>
                <a:gd name="connsiteY120" fmla="*/ 1132514 h 5282721"/>
                <a:gd name="connsiteX121" fmla="*/ 2093179 w 6010024"/>
                <a:gd name="connsiteY121" fmla="*/ 1132514 h 5282721"/>
                <a:gd name="connsiteX122" fmla="*/ 2987640 w 6010024"/>
                <a:gd name="connsiteY122" fmla="*/ 69961 h 5282721"/>
                <a:gd name="connsiteX123" fmla="*/ 3098450 w 6010024"/>
                <a:gd name="connsiteY123" fmla="*/ 154007 h 5282721"/>
                <a:gd name="connsiteX124" fmla="*/ 4289186 w 6010024"/>
                <a:gd name="connsiteY124" fmla="*/ 1056452 h 5282721"/>
                <a:gd name="connsiteX125" fmla="*/ 4326279 w 6010024"/>
                <a:gd name="connsiteY125" fmla="*/ 1155054 h 5282721"/>
                <a:gd name="connsiteX126" fmla="*/ 4217817 w 6010024"/>
                <a:gd name="connsiteY126" fmla="*/ 1072885 h 5282721"/>
                <a:gd name="connsiteX127" fmla="*/ 3016282 w 6010024"/>
                <a:gd name="connsiteY127" fmla="*/ 157295 h 5282721"/>
                <a:gd name="connsiteX128" fmla="*/ 2974493 w 6010024"/>
                <a:gd name="connsiteY128" fmla="*/ 156825 h 5282721"/>
                <a:gd name="connsiteX129" fmla="*/ 1685156 w 6010024"/>
                <a:gd name="connsiteY129" fmla="*/ 1139089 h 5282721"/>
                <a:gd name="connsiteX130" fmla="*/ 1664497 w 6010024"/>
                <a:gd name="connsiteY130" fmla="*/ 1154584 h 5282721"/>
                <a:gd name="connsiteX131" fmla="*/ 1697834 w 6010024"/>
                <a:gd name="connsiteY131" fmla="*/ 1059738 h 5282721"/>
                <a:gd name="connsiteX132" fmla="*/ 2975902 w 6010024"/>
                <a:gd name="connsiteY132" fmla="*/ 78413 h 5282721"/>
                <a:gd name="connsiteX133" fmla="*/ 2987640 w 6010024"/>
                <a:gd name="connsiteY133" fmla="*/ 69961 h 5282721"/>
                <a:gd name="connsiteX134" fmla="*/ 2987640 w 6010024"/>
                <a:gd name="connsiteY134" fmla="*/ 9861 h 5282721"/>
                <a:gd name="connsiteX135" fmla="*/ 2971206 w 6010024"/>
                <a:gd name="connsiteY135" fmla="*/ 21599 h 5282721"/>
                <a:gd name="connsiteX136" fmla="*/ 2292261 w 6010024"/>
                <a:gd name="connsiteY136" fmla="*/ 539494 h 5282721"/>
                <a:gd name="connsiteX137" fmla="*/ 1639141 w 6010024"/>
                <a:gd name="connsiteY137" fmla="*/ 1037199 h 5282721"/>
                <a:gd name="connsiteX138" fmla="*/ 1611908 w 6010024"/>
                <a:gd name="connsiteY138" fmla="*/ 1085561 h 5282721"/>
                <a:gd name="connsiteX139" fmla="*/ 1612846 w 6010024"/>
                <a:gd name="connsiteY139" fmla="*/ 1228768 h 5282721"/>
                <a:gd name="connsiteX140" fmla="*/ 1616133 w 6010024"/>
                <a:gd name="connsiteY140" fmla="*/ 1256940 h 5282721"/>
                <a:gd name="connsiteX141" fmla="*/ 2996091 w 6010024"/>
                <a:gd name="connsiteY141" fmla="*/ 233828 h 5282721"/>
                <a:gd name="connsiteX142" fmla="*/ 4372762 w 6010024"/>
                <a:gd name="connsiteY142" fmla="*/ 1269618 h 5282721"/>
                <a:gd name="connsiteX143" fmla="*/ 4373232 w 6010024"/>
                <a:gd name="connsiteY143" fmla="*/ 1095890 h 5282721"/>
                <a:gd name="connsiteX144" fmla="*/ 4337078 w 6010024"/>
                <a:gd name="connsiteY144" fmla="*/ 1020765 h 5282721"/>
                <a:gd name="connsiteX145" fmla="*/ 3199399 w 6010024"/>
                <a:gd name="connsiteY145" fmla="*/ 168562 h 5282721"/>
                <a:gd name="connsiteX146" fmla="*/ 2987640 w 6010024"/>
                <a:gd name="connsiteY146" fmla="*/ 9861 h 5282721"/>
                <a:gd name="connsiteX147" fmla="*/ 2986231 w 6010024"/>
                <a:gd name="connsiteY147" fmla="*/ 0 h 5282721"/>
                <a:gd name="connsiteX148" fmla="*/ 2990926 w 6010024"/>
                <a:gd name="connsiteY148" fmla="*/ 0 h 5282721"/>
                <a:gd name="connsiteX149" fmla="*/ 3006421 w 6010024"/>
                <a:gd name="connsiteY149" fmla="*/ 14086 h 5282721"/>
                <a:gd name="connsiteX150" fmla="*/ 4229554 w 6010024"/>
                <a:gd name="connsiteY150" fmla="*/ 932493 h 5282721"/>
                <a:gd name="connsiteX151" fmla="*/ 4303271 w 6010024"/>
                <a:gd name="connsiteY151" fmla="*/ 956909 h 5282721"/>
                <a:gd name="connsiteX152" fmla="*/ 5174255 w 6010024"/>
                <a:gd name="connsiteY152" fmla="*/ 955030 h 5282721"/>
                <a:gd name="connsiteX153" fmla="*/ 5235764 w 6010024"/>
                <a:gd name="connsiteY153" fmla="*/ 995880 h 5282721"/>
                <a:gd name="connsiteX154" fmla="*/ 5988426 w 6010024"/>
                <a:gd name="connsiteY154" fmla="*/ 2752404 h 5282721"/>
                <a:gd name="connsiteX155" fmla="*/ 6010024 w 6010024"/>
                <a:gd name="connsiteY155" fmla="*/ 2798419 h 5282721"/>
                <a:gd name="connsiteX156" fmla="*/ 6010024 w 6010024"/>
                <a:gd name="connsiteY156" fmla="*/ 2803114 h 5282721"/>
                <a:gd name="connsiteX157" fmla="*/ 5982322 w 6010024"/>
                <a:gd name="connsiteY157" fmla="*/ 2805462 h 5282721"/>
                <a:gd name="connsiteX158" fmla="*/ 27702 w 6010024"/>
                <a:gd name="connsiteY158" fmla="*/ 2805462 h 5282721"/>
                <a:gd name="connsiteX159" fmla="*/ 0 w 6010024"/>
                <a:gd name="connsiteY159" fmla="*/ 2803114 h 5282721"/>
                <a:gd name="connsiteX160" fmla="*/ 0 w 6010024"/>
                <a:gd name="connsiteY160" fmla="*/ 2798419 h 5282721"/>
                <a:gd name="connsiteX161" fmla="*/ 7982 w 6010024"/>
                <a:gd name="connsiteY161" fmla="*/ 2784802 h 5282721"/>
                <a:gd name="connsiteX162" fmla="*/ 775669 w 6010024"/>
                <a:gd name="connsiteY162" fmla="*/ 992124 h 5282721"/>
                <a:gd name="connsiteX163" fmla="*/ 832013 w 6010024"/>
                <a:gd name="connsiteY163" fmla="*/ 955500 h 5282721"/>
                <a:gd name="connsiteX164" fmla="*/ 1686094 w 6010024"/>
                <a:gd name="connsiteY164" fmla="*/ 957848 h 5282721"/>
                <a:gd name="connsiteX165" fmla="*/ 1768262 w 6010024"/>
                <a:gd name="connsiteY165" fmla="*/ 930146 h 5282721"/>
                <a:gd name="connsiteX166" fmla="*/ 2407766 w 6010024"/>
                <a:gd name="connsiteY166" fmla="*/ 441831 h 5282721"/>
                <a:gd name="connsiteX167" fmla="*/ 2986231 w 6010024"/>
                <a:gd name="connsiteY167" fmla="*/ 0 h 528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010024" h="5282721">
                  <a:moveTo>
                    <a:pt x="3881160" y="3701332"/>
                  </a:moveTo>
                  <a:lnTo>
                    <a:pt x="3881160" y="4106539"/>
                  </a:lnTo>
                  <a:lnTo>
                    <a:pt x="3881160" y="4106540"/>
                  </a:lnTo>
                  <a:cubicBezTo>
                    <a:pt x="4088694" y="4106540"/>
                    <a:pt x="4294349" y="4106540"/>
                    <a:pt x="4501414" y="4106540"/>
                  </a:cubicBezTo>
                  <a:lnTo>
                    <a:pt x="4501414" y="4106539"/>
                  </a:lnTo>
                  <a:lnTo>
                    <a:pt x="4501414" y="3701332"/>
                  </a:lnTo>
                  <a:cubicBezTo>
                    <a:pt x="4293880" y="3701332"/>
                    <a:pt x="4087755" y="3701332"/>
                    <a:pt x="3881160" y="3701332"/>
                  </a:cubicBezTo>
                  <a:close/>
                  <a:moveTo>
                    <a:pt x="749374" y="3701332"/>
                  </a:moveTo>
                  <a:lnTo>
                    <a:pt x="749374" y="4107478"/>
                  </a:lnTo>
                  <a:lnTo>
                    <a:pt x="749374" y="4107479"/>
                  </a:lnTo>
                  <a:cubicBezTo>
                    <a:pt x="956908" y="4107479"/>
                    <a:pt x="1163032" y="4107479"/>
                    <a:pt x="1370097" y="4107479"/>
                  </a:cubicBezTo>
                  <a:lnTo>
                    <a:pt x="1370097" y="4107478"/>
                  </a:lnTo>
                  <a:cubicBezTo>
                    <a:pt x="1370097" y="3971783"/>
                    <a:pt x="1370097" y="3837028"/>
                    <a:pt x="1370097" y="3701332"/>
                  </a:cubicBezTo>
                  <a:cubicBezTo>
                    <a:pt x="1163032" y="3701332"/>
                    <a:pt x="956908" y="3701332"/>
                    <a:pt x="749374" y="3701332"/>
                  </a:cubicBezTo>
                  <a:close/>
                  <a:moveTo>
                    <a:pt x="1453203" y="3700862"/>
                  </a:moveTo>
                  <a:cubicBezTo>
                    <a:pt x="1453203" y="3837027"/>
                    <a:pt x="1453203" y="3971782"/>
                    <a:pt x="1453203" y="4107477"/>
                  </a:cubicBezTo>
                  <a:lnTo>
                    <a:pt x="1453204" y="4107477"/>
                  </a:lnTo>
                  <a:lnTo>
                    <a:pt x="1453204" y="4107479"/>
                  </a:lnTo>
                  <a:cubicBezTo>
                    <a:pt x="1681398" y="4107479"/>
                    <a:pt x="1907712" y="4107479"/>
                    <a:pt x="2135906" y="4107479"/>
                  </a:cubicBezTo>
                  <a:cubicBezTo>
                    <a:pt x="2135906" y="3970845"/>
                    <a:pt x="2135906" y="3836089"/>
                    <a:pt x="2135906" y="3700863"/>
                  </a:cubicBezTo>
                  <a:lnTo>
                    <a:pt x="2135903" y="3700863"/>
                  </a:lnTo>
                  <a:lnTo>
                    <a:pt x="2135903" y="3700862"/>
                  </a:lnTo>
                  <a:cubicBezTo>
                    <a:pt x="1907710" y="3700862"/>
                    <a:pt x="1680926" y="3700862"/>
                    <a:pt x="1453203" y="3700862"/>
                  </a:cubicBezTo>
                  <a:close/>
                  <a:moveTo>
                    <a:pt x="4584052" y="3700391"/>
                  </a:moveTo>
                  <a:lnTo>
                    <a:pt x="4584052" y="3700393"/>
                  </a:lnTo>
                  <a:lnTo>
                    <a:pt x="4584051" y="3700393"/>
                  </a:lnTo>
                  <a:cubicBezTo>
                    <a:pt x="4584051" y="3837497"/>
                    <a:pt x="4584051" y="3972254"/>
                    <a:pt x="4584051" y="4106540"/>
                  </a:cubicBezTo>
                  <a:cubicBezTo>
                    <a:pt x="4812714" y="4106540"/>
                    <a:pt x="5039969" y="4106540"/>
                    <a:pt x="5266283" y="4106540"/>
                  </a:cubicBezTo>
                  <a:lnTo>
                    <a:pt x="5266283" y="4106537"/>
                  </a:lnTo>
                  <a:lnTo>
                    <a:pt x="5266283" y="3700393"/>
                  </a:lnTo>
                  <a:lnTo>
                    <a:pt x="5266283" y="3700391"/>
                  </a:lnTo>
                  <a:cubicBezTo>
                    <a:pt x="5038090" y="3700391"/>
                    <a:pt x="4812245" y="3700391"/>
                    <a:pt x="4584052" y="3700391"/>
                  </a:cubicBezTo>
                  <a:close/>
                  <a:moveTo>
                    <a:pt x="4583581" y="3213017"/>
                  </a:moveTo>
                  <a:cubicBezTo>
                    <a:pt x="4583581" y="3348713"/>
                    <a:pt x="4583581" y="3482998"/>
                    <a:pt x="4583581" y="3618224"/>
                  </a:cubicBezTo>
                  <a:lnTo>
                    <a:pt x="4583583" y="3618224"/>
                  </a:lnTo>
                  <a:lnTo>
                    <a:pt x="4583583" y="3618225"/>
                  </a:lnTo>
                  <a:cubicBezTo>
                    <a:pt x="4811305" y="3618225"/>
                    <a:pt x="5037621" y="3618225"/>
                    <a:pt x="5266753" y="3618225"/>
                  </a:cubicBezTo>
                  <a:cubicBezTo>
                    <a:pt x="5266753" y="3482060"/>
                    <a:pt x="5266753" y="3347305"/>
                    <a:pt x="5266753" y="3213018"/>
                  </a:cubicBezTo>
                  <a:lnTo>
                    <a:pt x="5266751" y="3213018"/>
                  </a:lnTo>
                  <a:lnTo>
                    <a:pt x="5266751" y="3213017"/>
                  </a:lnTo>
                  <a:cubicBezTo>
                    <a:pt x="5038089" y="3213017"/>
                    <a:pt x="4810834" y="3213017"/>
                    <a:pt x="4583581" y="3213017"/>
                  </a:cubicBezTo>
                  <a:close/>
                  <a:moveTo>
                    <a:pt x="1452735" y="3213017"/>
                  </a:moveTo>
                  <a:lnTo>
                    <a:pt x="1452735" y="3213018"/>
                  </a:lnTo>
                  <a:lnTo>
                    <a:pt x="1452735" y="3617754"/>
                  </a:lnTo>
                  <a:lnTo>
                    <a:pt x="1452735" y="3617755"/>
                  </a:lnTo>
                  <a:cubicBezTo>
                    <a:pt x="1681398" y="3617755"/>
                    <a:pt x="1908651" y="3617755"/>
                    <a:pt x="2136375" y="3617755"/>
                  </a:cubicBezTo>
                  <a:cubicBezTo>
                    <a:pt x="2136375" y="3482060"/>
                    <a:pt x="2136375" y="3347774"/>
                    <a:pt x="2136375" y="3213018"/>
                  </a:cubicBezTo>
                  <a:lnTo>
                    <a:pt x="2136374" y="3213018"/>
                  </a:lnTo>
                  <a:lnTo>
                    <a:pt x="2136374" y="3213017"/>
                  </a:lnTo>
                  <a:cubicBezTo>
                    <a:pt x="1907711" y="3213017"/>
                    <a:pt x="1679988" y="3213017"/>
                    <a:pt x="1452735" y="3213017"/>
                  </a:cubicBezTo>
                  <a:close/>
                  <a:moveTo>
                    <a:pt x="3881160" y="3212546"/>
                  </a:moveTo>
                  <a:lnTo>
                    <a:pt x="3881160" y="3212549"/>
                  </a:lnTo>
                  <a:lnTo>
                    <a:pt x="3881160" y="3618222"/>
                  </a:lnTo>
                  <a:lnTo>
                    <a:pt x="3881160" y="3618225"/>
                  </a:lnTo>
                  <a:cubicBezTo>
                    <a:pt x="4088694" y="3618225"/>
                    <a:pt x="4294349" y="3618225"/>
                    <a:pt x="4500005" y="3618225"/>
                  </a:cubicBezTo>
                  <a:cubicBezTo>
                    <a:pt x="4500005" y="3482060"/>
                    <a:pt x="4500005" y="3347305"/>
                    <a:pt x="4500005" y="3212549"/>
                  </a:cubicBezTo>
                  <a:lnTo>
                    <a:pt x="4500003" y="3212549"/>
                  </a:lnTo>
                  <a:lnTo>
                    <a:pt x="4500003" y="3212546"/>
                  </a:lnTo>
                  <a:cubicBezTo>
                    <a:pt x="4292939" y="3212546"/>
                    <a:pt x="4087754" y="3212546"/>
                    <a:pt x="3881160" y="3212546"/>
                  </a:cubicBezTo>
                  <a:close/>
                  <a:moveTo>
                    <a:pt x="750313" y="3212546"/>
                  </a:moveTo>
                  <a:lnTo>
                    <a:pt x="750313" y="3212549"/>
                  </a:lnTo>
                  <a:lnTo>
                    <a:pt x="750313" y="3617753"/>
                  </a:lnTo>
                  <a:lnTo>
                    <a:pt x="750313" y="3617755"/>
                  </a:lnTo>
                  <a:cubicBezTo>
                    <a:pt x="957847" y="3617755"/>
                    <a:pt x="1163502" y="3617755"/>
                    <a:pt x="1370097" y="3617755"/>
                  </a:cubicBezTo>
                  <a:cubicBezTo>
                    <a:pt x="1370097" y="3482060"/>
                    <a:pt x="1370097" y="3347774"/>
                    <a:pt x="1370097" y="3212549"/>
                  </a:cubicBezTo>
                  <a:lnTo>
                    <a:pt x="1370095" y="3212549"/>
                  </a:lnTo>
                  <a:lnTo>
                    <a:pt x="1370095" y="3212546"/>
                  </a:lnTo>
                  <a:cubicBezTo>
                    <a:pt x="1163501" y="3212546"/>
                    <a:pt x="957846" y="3212546"/>
                    <a:pt x="750313" y="3212546"/>
                  </a:cubicBezTo>
                  <a:close/>
                  <a:moveTo>
                    <a:pt x="3021915" y="2927072"/>
                  </a:moveTo>
                  <a:cubicBezTo>
                    <a:pt x="3886795" y="2927072"/>
                    <a:pt x="4751205" y="2927072"/>
                    <a:pt x="5616085" y="2927072"/>
                  </a:cubicBezTo>
                  <a:cubicBezTo>
                    <a:pt x="5663979" y="2927072"/>
                    <a:pt x="5663979" y="2927072"/>
                    <a:pt x="5663979" y="2974964"/>
                  </a:cubicBezTo>
                  <a:cubicBezTo>
                    <a:pt x="5663039" y="3744060"/>
                    <a:pt x="5662569" y="4513156"/>
                    <a:pt x="5662569" y="5282252"/>
                  </a:cubicBezTo>
                  <a:cubicBezTo>
                    <a:pt x="4958269" y="5282252"/>
                    <a:pt x="4253969" y="5282252"/>
                    <a:pt x="3549669" y="5282252"/>
                  </a:cubicBezTo>
                  <a:cubicBezTo>
                    <a:pt x="3550139" y="5276617"/>
                    <a:pt x="3550609" y="5271451"/>
                    <a:pt x="3550609" y="5265818"/>
                  </a:cubicBezTo>
                  <a:cubicBezTo>
                    <a:pt x="3550609" y="4720690"/>
                    <a:pt x="3550609" y="4175561"/>
                    <a:pt x="3550609" y="3630433"/>
                  </a:cubicBezTo>
                  <a:lnTo>
                    <a:pt x="3550607" y="3630385"/>
                  </a:lnTo>
                  <a:lnTo>
                    <a:pt x="3550607" y="3629963"/>
                  </a:lnTo>
                  <a:cubicBezTo>
                    <a:pt x="3550607" y="3622920"/>
                    <a:pt x="3550138" y="3615877"/>
                    <a:pt x="3549668" y="3607895"/>
                  </a:cubicBezTo>
                  <a:cubicBezTo>
                    <a:pt x="3211604" y="3607895"/>
                    <a:pt x="2874949" y="3607895"/>
                    <a:pt x="2535946" y="3607895"/>
                  </a:cubicBezTo>
                  <a:cubicBezTo>
                    <a:pt x="2535946" y="3617755"/>
                    <a:pt x="2535946" y="3626207"/>
                    <a:pt x="2535946" y="3634659"/>
                  </a:cubicBezTo>
                  <a:cubicBezTo>
                    <a:pt x="2535946" y="3752042"/>
                    <a:pt x="2535946" y="3869425"/>
                    <a:pt x="2535946" y="3986809"/>
                  </a:cubicBezTo>
                  <a:cubicBezTo>
                    <a:pt x="2535477" y="4418779"/>
                    <a:pt x="2535477" y="4850281"/>
                    <a:pt x="2535477" y="5282252"/>
                  </a:cubicBezTo>
                  <a:lnTo>
                    <a:pt x="2535479" y="5282252"/>
                  </a:lnTo>
                  <a:lnTo>
                    <a:pt x="2535478" y="5282721"/>
                  </a:lnTo>
                  <a:cubicBezTo>
                    <a:pt x="1799720" y="5282721"/>
                    <a:pt x="1064430" y="5282721"/>
                    <a:pt x="328672" y="5282721"/>
                  </a:cubicBezTo>
                  <a:cubicBezTo>
                    <a:pt x="328203" y="5274739"/>
                    <a:pt x="327733" y="5267227"/>
                    <a:pt x="327733" y="5259244"/>
                  </a:cubicBezTo>
                  <a:cubicBezTo>
                    <a:pt x="327733" y="4490618"/>
                    <a:pt x="327733" y="3722461"/>
                    <a:pt x="327733" y="2953835"/>
                  </a:cubicBezTo>
                  <a:cubicBezTo>
                    <a:pt x="327733" y="2945854"/>
                    <a:pt x="328672" y="2937402"/>
                    <a:pt x="329142" y="2927541"/>
                  </a:cubicBezTo>
                  <a:cubicBezTo>
                    <a:pt x="342289" y="2927541"/>
                    <a:pt x="353088" y="2927541"/>
                    <a:pt x="364357" y="2927541"/>
                  </a:cubicBezTo>
                  <a:cubicBezTo>
                    <a:pt x="1250366" y="2927541"/>
                    <a:pt x="2135906" y="2927072"/>
                    <a:pt x="3021915" y="2927072"/>
                  </a:cubicBezTo>
                  <a:close/>
                  <a:moveTo>
                    <a:pt x="2093179" y="1601578"/>
                  </a:moveTo>
                  <a:cubicBezTo>
                    <a:pt x="2093179" y="1809112"/>
                    <a:pt x="2093179" y="2014298"/>
                    <a:pt x="2093179" y="2220423"/>
                  </a:cubicBezTo>
                  <a:cubicBezTo>
                    <a:pt x="2376308" y="2220423"/>
                    <a:pt x="2658027" y="2220423"/>
                    <a:pt x="2942095" y="2220423"/>
                  </a:cubicBezTo>
                  <a:cubicBezTo>
                    <a:pt x="2942095" y="2012889"/>
                    <a:pt x="2942095" y="1807233"/>
                    <a:pt x="2942095" y="1601578"/>
                  </a:cubicBezTo>
                  <a:cubicBezTo>
                    <a:pt x="2658027" y="1601578"/>
                    <a:pt x="2375368" y="1601578"/>
                    <a:pt x="2093179" y="1601578"/>
                  </a:cubicBezTo>
                  <a:close/>
                  <a:moveTo>
                    <a:pt x="3058070" y="1600170"/>
                  </a:moveTo>
                  <a:cubicBezTo>
                    <a:pt x="3058070" y="1808173"/>
                    <a:pt x="3058070" y="2013828"/>
                    <a:pt x="3058070" y="2219484"/>
                  </a:cubicBezTo>
                  <a:cubicBezTo>
                    <a:pt x="3342137" y="2219484"/>
                    <a:pt x="3623857" y="2219484"/>
                    <a:pt x="3906516" y="2219484"/>
                  </a:cubicBezTo>
                  <a:cubicBezTo>
                    <a:pt x="3906516" y="2012420"/>
                    <a:pt x="3906516" y="1806764"/>
                    <a:pt x="3906516" y="1600170"/>
                  </a:cubicBezTo>
                  <a:cubicBezTo>
                    <a:pt x="3621509" y="1600170"/>
                    <a:pt x="3339789" y="1600170"/>
                    <a:pt x="3058070" y="1600170"/>
                  </a:cubicBezTo>
                  <a:close/>
                  <a:moveTo>
                    <a:pt x="4187296" y="1145191"/>
                  </a:moveTo>
                  <a:cubicBezTo>
                    <a:pt x="4187296" y="1554625"/>
                    <a:pt x="4187296" y="1956545"/>
                    <a:pt x="4187296" y="2358935"/>
                  </a:cubicBezTo>
                  <a:cubicBezTo>
                    <a:pt x="3383926" y="2358935"/>
                    <a:pt x="2582432" y="2358935"/>
                    <a:pt x="1777653" y="2358935"/>
                  </a:cubicBezTo>
                  <a:cubicBezTo>
                    <a:pt x="1777653" y="1957484"/>
                    <a:pt x="1777653" y="1557442"/>
                    <a:pt x="1777653" y="1156461"/>
                  </a:cubicBezTo>
                  <a:cubicBezTo>
                    <a:pt x="1735864" y="1170547"/>
                    <a:pt x="1721778" y="1196840"/>
                    <a:pt x="1721778" y="1239098"/>
                  </a:cubicBezTo>
                  <a:cubicBezTo>
                    <a:pt x="1723187" y="1628811"/>
                    <a:pt x="1722717" y="2018523"/>
                    <a:pt x="1722717" y="2408237"/>
                  </a:cubicBezTo>
                  <a:cubicBezTo>
                    <a:pt x="1722717" y="2417158"/>
                    <a:pt x="1722717" y="2426548"/>
                    <a:pt x="1722717" y="2435000"/>
                  </a:cubicBezTo>
                  <a:cubicBezTo>
                    <a:pt x="2566938" y="2435000"/>
                    <a:pt x="3407402" y="2435000"/>
                    <a:pt x="4247867" y="2435000"/>
                  </a:cubicBezTo>
                  <a:cubicBezTo>
                    <a:pt x="4248336" y="2430774"/>
                    <a:pt x="4249275" y="2428426"/>
                    <a:pt x="4249275" y="2426548"/>
                  </a:cubicBezTo>
                  <a:cubicBezTo>
                    <a:pt x="4249275" y="2020402"/>
                    <a:pt x="4249275" y="1614256"/>
                    <a:pt x="4249275" y="1208109"/>
                  </a:cubicBezTo>
                  <a:cubicBezTo>
                    <a:pt x="4249275" y="1202005"/>
                    <a:pt x="4246927" y="1193084"/>
                    <a:pt x="4242702" y="1189328"/>
                  </a:cubicBezTo>
                  <a:cubicBezTo>
                    <a:pt x="4227207" y="1175242"/>
                    <a:pt x="4209834" y="1162565"/>
                    <a:pt x="4187296" y="1145191"/>
                  </a:cubicBezTo>
                  <a:close/>
                  <a:moveTo>
                    <a:pt x="3057130" y="1133453"/>
                  </a:moveTo>
                  <a:cubicBezTo>
                    <a:pt x="3057130" y="1269149"/>
                    <a:pt x="3057130" y="1402966"/>
                    <a:pt x="3057130" y="1538191"/>
                  </a:cubicBezTo>
                  <a:cubicBezTo>
                    <a:pt x="3341668" y="1538191"/>
                    <a:pt x="3623388" y="1538191"/>
                    <a:pt x="3905108" y="1538191"/>
                  </a:cubicBezTo>
                  <a:cubicBezTo>
                    <a:pt x="3905108" y="1402027"/>
                    <a:pt x="3905108" y="1267270"/>
                    <a:pt x="3905108" y="1133453"/>
                  </a:cubicBezTo>
                  <a:cubicBezTo>
                    <a:pt x="3621509" y="1133453"/>
                    <a:pt x="3339320" y="1133453"/>
                    <a:pt x="3057130" y="1133453"/>
                  </a:cubicBezTo>
                  <a:close/>
                  <a:moveTo>
                    <a:pt x="2093179" y="1132514"/>
                  </a:moveTo>
                  <a:cubicBezTo>
                    <a:pt x="2093179" y="1269618"/>
                    <a:pt x="2093179" y="1404374"/>
                    <a:pt x="2093179" y="1538660"/>
                  </a:cubicBezTo>
                  <a:cubicBezTo>
                    <a:pt x="2377246" y="1538660"/>
                    <a:pt x="2659436" y="1538660"/>
                    <a:pt x="2941625" y="1538660"/>
                  </a:cubicBezTo>
                  <a:cubicBezTo>
                    <a:pt x="2941625" y="1402496"/>
                    <a:pt x="2941625" y="1267740"/>
                    <a:pt x="2941625" y="1132514"/>
                  </a:cubicBezTo>
                  <a:cubicBezTo>
                    <a:pt x="2658027" y="1132514"/>
                    <a:pt x="2376777" y="1132514"/>
                    <a:pt x="2093179" y="1132514"/>
                  </a:cubicBezTo>
                  <a:close/>
                  <a:moveTo>
                    <a:pt x="2987640" y="69961"/>
                  </a:moveTo>
                  <a:cubicBezTo>
                    <a:pt x="3024264" y="97663"/>
                    <a:pt x="3061357" y="125835"/>
                    <a:pt x="3098450" y="154007"/>
                  </a:cubicBezTo>
                  <a:cubicBezTo>
                    <a:pt x="3495206" y="454979"/>
                    <a:pt x="3891491" y="756419"/>
                    <a:pt x="4289186" y="1056452"/>
                  </a:cubicBezTo>
                  <a:cubicBezTo>
                    <a:pt x="4323932" y="1082745"/>
                    <a:pt x="4336609" y="1111387"/>
                    <a:pt x="4326279" y="1155054"/>
                  </a:cubicBezTo>
                  <a:cubicBezTo>
                    <a:pt x="4289655" y="1127351"/>
                    <a:pt x="4253502" y="1100118"/>
                    <a:pt x="4217817" y="1072885"/>
                  </a:cubicBezTo>
                  <a:cubicBezTo>
                    <a:pt x="3817305" y="767688"/>
                    <a:pt x="3416324" y="462961"/>
                    <a:pt x="3016282" y="157295"/>
                  </a:cubicBezTo>
                  <a:cubicBezTo>
                    <a:pt x="3000788" y="145556"/>
                    <a:pt x="2990927" y="144617"/>
                    <a:pt x="2974493" y="156825"/>
                  </a:cubicBezTo>
                  <a:cubicBezTo>
                    <a:pt x="2544871" y="484559"/>
                    <a:pt x="2115248" y="811824"/>
                    <a:pt x="1685156" y="1139089"/>
                  </a:cubicBezTo>
                  <a:cubicBezTo>
                    <a:pt x="1679053" y="1143784"/>
                    <a:pt x="1672948" y="1148480"/>
                    <a:pt x="1664497" y="1154584"/>
                  </a:cubicBezTo>
                  <a:cubicBezTo>
                    <a:pt x="1656515" y="1114204"/>
                    <a:pt x="1663088" y="1086032"/>
                    <a:pt x="1697834" y="1059738"/>
                  </a:cubicBezTo>
                  <a:cubicBezTo>
                    <a:pt x="2124639" y="733412"/>
                    <a:pt x="2550036" y="405678"/>
                    <a:pt x="2975902" y="78413"/>
                  </a:cubicBezTo>
                  <a:cubicBezTo>
                    <a:pt x="2979189" y="76065"/>
                    <a:pt x="2982006" y="73717"/>
                    <a:pt x="2987640" y="69961"/>
                  </a:cubicBezTo>
                  <a:close/>
                  <a:moveTo>
                    <a:pt x="2987640" y="9861"/>
                  </a:moveTo>
                  <a:cubicBezTo>
                    <a:pt x="2981066" y="14556"/>
                    <a:pt x="2975901" y="17843"/>
                    <a:pt x="2971206" y="21599"/>
                  </a:cubicBezTo>
                  <a:cubicBezTo>
                    <a:pt x="2744891" y="193918"/>
                    <a:pt x="2518576" y="366706"/>
                    <a:pt x="2292261" y="539494"/>
                  </a:cubicBezTo>
                  <a:cubicBezTo>
                    <a:pt x="2074398" y="705239"/>
                    <a:pt x="1857004" y="871454"/>
                    <a:pt x="1639141" y="1037199"/>
                  </a:cubicBezTo>
                  <a:cubicBezTo>
                    <a:pt x="1622707" y="1049877"/>
                    <a:pt x="1610969" y="1063023"/>
                    <a:pt x="1611908" y="1085561"/>
                  </a:cubicBezTo>
                  <a:cubicBezTo>
                    <a:pt x="1612846" y="1133453"/>
                    <a:pt x="1612377" y="1180876"/>
                    <a:pt x="1612846" y="1228768"/>
                  </a:cubicBezTo>
                  <a:cubicBezTo>
                    <a:pt x="1612846" y="1236750"/>
                    <a:pt x="1614724" y="1244733"/>
                    <a:pt x="1616133" y="1256940"/>
                  </a:cubicBezTo>
                  <a:cubicBezTo>
                    <a:pt x="2085666" y="924042"/>
                    <a:pt x="2534540" y="571422"/>
                    <a:pt x="2996091" y="233828"/>
                  </a:cubicBezTo>
                  <a:cubicBezTo>
                    <a:pt x="3452947" y="578935"/>
                    <a:pt x="3906516" y="927798"/>
                    <a:pt x="4372762" y="1269618"/>
                  </a:cubicBezTo>
                  <a:cubicBezTo>
                    <a:pt x="4372762" y="1206700"/>
                    <a:pt x="4370884" y="1151295"/>
                    <a:pt x="4373232" y="1095890"/>
                  </a:cubicBezTo>
                  <a:cubicBezTo>
                    <a:pt x="4374640" y="1062554"/>
                    <a:pt x="4363842" y="1040955"/>
                    <a:pt x="4337078" y="1020765"/>
                  </a:cubicBezTo>
                  <a:cubicBezTo>
                    <a:pt x="3957695" y="737167"/>
                    <a:pt x="3578782" y="452630"/>
                    <a:pt x="3199399" y="168562"/>
                  </a:cubicBezTo>
                  <a:cubicBezTo>
                    <a:pt x="3128969" y="115506"/>
                    <a:pt x="3058539" y="62917"/>
                    <a:pt x="2987640" y="9861"/>
                  </a:cubicBezTo>
                  <a:close/>
                  <a:moveTo>
                    <a:pt x="2986231" y="0"/>
                  </a:moveTo>
                  <a:cubicBezTo>
                    <a:pt x="2987640" y="0"/>
                    <a:pt x="2989517" y="0"/>
                    <a:pt x="2990926" y="0"/>
                  </a:cubicBezTo>
                  <a:cubicBezTo>
                    <a:pt x="2996091" y="4696"/>
                    <a:pt x="3000786" y="9861"/>
                    <a:pt x="3006421" y="14086"/>
                  </a:cubicBezTo>
                  <a:cubicBezTo>
                    <a:pt x="3413976" y="320222"/>
                    <a:pt x="3822000" y="626357"/>
                    <a:pt x="4229554" y="932493"/>
                  </a:cubicBezTo>
                  <a:cubicBezTo>
                    <a:pt x="4252092" y="949396"/>
                    <a:pt x="4275569" y="956909"/>
                    <a:pt x="4303271" y="956909"/>
                  </a:cubicBezTo>
                  <a:cubicBezTo>
                    <a:pt x="4593442" y="955970"/>
                    <a:pt x="4883614" y="956439"/>
                    <a:pt x="5174255" y="955030"/>
                  </a:cubicBezTo>
                  <a:cubicBezTo>
                    <a:pt x="5206654" y="955030"/>
                    <a:pt x="5223087" y="966300"/>
                    <a:pt x="5235764" y="995880"/>
                  </a:cubicBezTo>
                  <a:cubicBezTo>
                    <a:pt x="5486026" y="1581857"/>
                    <a:pt x="5737226" y="2166896"/>
                    <a:pt x="5988426" y="2752404"/>
                  </a:cubicBezTo>
                  <a:cubicBezTo>
                    <a:pt x="5994999" y="2767899"/>
                    <a:pt x="6002981" y="2782924"/>
                    <a:pt x="6010024" y="2798419"/>
                  </a:cubicBezTo>
                  <a:cubicBezTo>
                    <a:pt x="6010024" y="2799827"/>
                    <a:pt x="6010024" y="2801705"/>
                    <a:pt x="6010024" y="2803114"/>
                  </a:cubicBezTo>
                  <a:cubicBezTo>
                    <a:pt x="6000634" y="2804053"/>
                    <a:pt x="5991712" y="2805462"/>
                    <a:pt x="5982322" y="2805462"/>
                  </a:cubicBezTo>
                  <a:cubicBezTo>
                    <a:pt x="3997606" y="2805462"/>
                    <a:pt x="2012889" y="2805462"/>
                    <a:pt x="27702" y="2805462"/>
                  </a:cubicBezTo>
                  <a:cubicBezTo>
                    <a:pt x="18311" y="2805462"/>
                    <a:pt x="9390" y="2804053"/>
                    <a:pt x="0" y="2803114"/>
                  </a:cubicBezTo>
                  <a:cubicBezTo>
                    <a:pt x="0" y="2801705"/>
                    <a:pt x="0" y="2799827"/>
                    <a:pt x="0" y="2798419"/>
                  </a:cubicBezTo>
                  <a:cubicBezTo>
                    <a:pt x="2817" y="2793723"/>
                    <a:pt x="6104" y="2789498"/>
                    <a:pt x="7982" y="2784802"/>
                  </a:cubicBezTo>
                  <a:cubicBezTo>
                    <a:pt x="264347" y="2187086"/>
                    <a:pt x="520243" y="1589840"/>
                    <a:pt x="775669" y="992124"/>
                  </a:cubicBezTo>
                  <a:cubicBezTo>
                    <a:pt x="787407" y="964891"/>
                    <a:pt x="802432" y="955030"/>
                    <a:pt x="832013" y="955500"/>
                  </a:cubicBezTo>
                  <a:cubicBezTo>
                    <a:pt x="1116550" y="956909"/>
                    <a:pt x="1401557" y="956909"/>
                    <a:pt x="1686094" y="957848"/>
                  </a:cubicBezTo>
                  <a:cubicBezTo>
                    <a:pt x="1717553" y="957848"/>
                    <a:pt x="1743377" y="948927"/>
                    <a:pt x="1768262" y="930146"/>
                  </a:cubicBezTo>
                  <a:cubicBezTo>
                    <a:pt x="1980960" y="767217"/>
                    <a:pt x="2194598" y="604759"/>
                    <a:pt x="2407766" y="441831"/>
                  </a:cubicBezTo>
                  <a:cubicBezTo>
                    <a:pt x="2600745" y="294397"/>
                    <a:pt x="2793722" y="146964"/>
                    <a:pt x="2986231" y="0"/>
                  </a:cubicBezTo>
                  <a:close/>
                </a:path>
              </a:pathLst>
            </a:custGeom>
            <a:solidFill>
              <a:schemeClr val="accent2"/>
            </a:solidFill>
            <a:ln w="60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14A1931-6C79-4D73-A8B2-9A638D145D7C}"/>
                </a:ext>
              </a:extLst>
            </p:cNvPr>
            <p:cNvSpPr/>
            <p:nvPr/>
          </p:nvSpPr>
          <p:spPr>
            <a:xfrm>
              <a:off x="6330294" y="3144016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29">
              <a:extLst>
                <a:ext uri="{FF2B5EF4-FFF2-40B4-BE49-F238E27FC236}">
                  <a16:creationId xmlns:a16="http://schemas.microsoft.com/office/drawing/2014/main" id="{7F197495-C646-4939-A9CF-1397C4E5A0FA}"/>
                </a:ext>
              </a:extLst>
            </p:cNvPr>
            <p:cNvSpPr/>
            <p:nvPr/>
          </p:nvSpPr>
          <p:spPr>
            <a:xfrm>
              <a:off x="4485646" y="4969350"/>
              <a:ext cx="1234594" cy="809738"/>
            </a:xfrm>
            <a:custGeom>
              <a:avLst/>
              <a:gdLst>
                <a:gd name="connsiteX0" fmla="*/ 381228 w 1209638"/>
                <a:gd name="connsiteY0" fmla="*/ 649380 h 793370"/>
                <a:gd name="connsiteX1" fmla="*/ 433198 w 1209638"/>
                <a:gd name="connsiteY1" fmla="*/ 691873 h 793370"/>
                <a:gd name="connsiteX2" fmla="*/ 381729 w 1209638"/>
                <a:gd name="connsiteY2" fmla="*/ 737295 h 793370"/>
                <a:gd name="connsiteX3" fmla="*/ 381266 w 1209638"/>
                <a:gd name="connsiteY3" fmla="*/ 727008 h 793370"/>
                <a:gd name="connsiteX4" fmla="*/ 381228 w 1209638"/>
                <a:gd name="connsiteY4" fmla="*/ 649380 h 793370"/>
                <a:gd name="connsiteX5" fmla="*/ 843029 w 1209638"/>
                <a:gd name="connsiteY5" fmla="*/ 605192 h 793370"/>
                <a:gd name="connsiteX6" fmla="*/ 843029 w 1209638"/>
                <a:gd name="connsiteY6" fmla="*/ 679894 h 793370"/>
                <a:gd name="connsiteX7" fmla="*/ 800536 w 1209638"/>
                <a:gd name="connsiteY7" fmla="*/ 640367 h 793370"/>
                <a:gd name="connsiteX8" fmla="*/ 843029 w 1209638"/>
                <a:gd name="connsiteY8" fmla="*/ 605192 h 793370"/>
                <a:gd name="connsiteX9" fmla="*/ 353066 w 1209638"/>
                <a:gd name="connsiteY9" fmla="*/ 495010 h 793370"/>
                <a:gd name="connsiteX10" fmla="*/ 353066 w 1209638"/>
                <a:gd name="connsiteY10" fmla="*/ 570443 h 793370"/>
                <a:gd name="connsiteX11" fmla="*/ 310572 w 1209638"/>
                <a:gd name="connsiteY11" fmla="*/ 531610 h 793370"/>
                <a:gd name="connsiteX12" fmla="*/ 353066 w 1209638"/>
                <a:gd name="connsiteY12" fmla="*/ 495010 h 793370"/>
                <a:gd name="connsiteX13" fmla="*/ 809473 w 1209638"/>
                <a:gd name="connsiteY13" fmla="*/ 315252 h 793370"/>
                <a:gd name="connsiteX14" fmla="*/ 809473 w 1209638"/>
                <a:gd name="connsiteY14" fmla="*/ 376006 h 793370"/>
                <a:gd name="connsiteX15" fmla="*/ 907635 w 1209638"/>
                <a:gd name="connsiteY15" fmla="*/ 376006 h 793370"/>
                <a:gd name="connsiteX16" fmla="*/ 907635 w 1209638"/>
                <a:gd name="connsiteY16" fmla="*/ 315252 h 793370"/>
                <a:gd name="connsiteX17" fmla="*/ 809473 w 1209638"/>
                <a:gd name="connsiteY17" fmla="*/ 315252 h 793370"/>
                <a:gd name="connsiteX18" fmla="*/ 319973 w 1209638"/>
                <a:gd name="connsiteY18" fmla="*/ 205532 h 793370"/>
                <a:gd name="connsiteX19" fmla="*/ 319973 w 1209638"/>
                <a:gd name="connsiteY19" fmla="*/ 266364 h 793370"/>
                <a:gd name="connsiteX20" fmla="*/ 417518 w 1209638"/>
                <a:gd name="connsiteY20" fmla="*/ 266364 h 793370"/>
                <a:gd name="connsiteX21" fmla="*/ 417518 w 1209638"/>
                <a:gd name="connsiteY21" fmla="*/ 205532 h 793370"/>
                <a:gd name="connsiteX22" fmla="*/ 319973 w 1209638"/>
                <a:gd name="connsiteY22" fmla="*/ 205532 h 793370"/>
                <a:gd name="connsiteX23" fmla="*/ 270622 w 1209638"/>
                <a:gd name="connsiteY23" fmla="*/ 0 h 793370"/>
                <a:gd name="connsiteX24" fmla="*/ 465482 w 1209638"/>
                <a:gd name="connsiteY24" fmla="*/ 0 h 793370"/>
                <a:gd name="connsiteX25" fmla="*/ 461668 w 1209638"/>
                <a:gd name="connsiteY25" fmla="*/ 17414 h 793370"/>
                <a:gd name="connsiteX26" fmla="*/ 473341 w 1209638"/>
                <a:gd name="connsiteY26" fmla="*/ 41645 h 793370"/>
                <a:gd name="connsiteX27" fmla="*/ 535405 w 1209638"/>
                <a:gd name="connsiteY27" fmla="*/ 69845 h 793370"/>
                <a:gd name="connsiteX28" fmla="*/ 531399 w 1209638"/>
                <a:gd name="connsiteY28" fmla="*/ 79979 h 793370"/>
                <a:gd name="connsiteX29" fmla="*/ 485322 w 1209638"/>
                <a:gd name="connsiteY29" fmla="*/ 190044 h 793370"/>
                <a:gd name="connsiteX30" fmla="*/ 495647 w 1209638"/>
                <a:gd name="connsiteY30" fmla="*/ 274839 h 793370"/>
                <a:gd name="connsiteX31" fmla="*/ 609952 w 1209638"/>
                <a:gd name="connsiteY31" fmla="*/ 445737 h 793370"/>
                <a:gd name="connsiteX32" fmla="*/ 645433 w 1209638"/>
                <a:gd name="connsiteY32" fmla="*/ 506799 h 793370"/>
                <a:gd name="connsiteX33" fmla="*/ 647937 w 1209638"/>
                <a:gd name="connsiteY33" fmla="*/ 502600 h 793370"/>
                <a:gd name="connsiteX34" fmla="*/ 729149 w 1209638"/>
                <a:gd name="connsiteY34" fmla="*/ 387178 h 793370"/>
                <a:gd name="connsiteX35" fmla="*/ 740667 w 1209638"/>
                <a:gd name="connsiteY35" fmla="*/ 299919 h 793370"/>
                <a:gd name="connsiteX36" fmla="*/ 705802 w 1209638"/>
                <a:gd name="connsiteY36" fmla="*/ 216820 h 793370"/>
                <a:gd name="connsiteX37" fmla="*/ 690469 w 1209638"/>
                <a:gd name="connsiteY37" fmla="*/ 179490 h 793370"/>
                <a:gd name="connsiteX38" fmla="*/ 769793 w 1209638"/>
                <a:gd name="connsiteY38" fmla="*/ 153561 h 793370"/>
                <a:gd name="connsiteX39" fmla="*/ 760546 w 1209638"/>
                <a:gd name="connsiteY39" fmla="*/ 109951 h 793370"/>
                <a:gd name="connsiteX40" fmla="*/ 955369 w 1209638"/>
                <a:gd name="connsiteY40" fmla="*/ 109951 h 793370"/>
                <a:gd name="connsiteX41" fmla="*/ 950283 w 1209638"/>
                <a:gd name="connsiteY41" fmla="*/ 132489 h 793370"/>
                <a:gd name="connsiteX42" fmla="*/ 958413 w 1209638"/>
                <a:gd name="connsiteY42" fmla="*/ 148861 h 793370"/>
                <a:gd name="connsiteX43" fmla="*/ 1025291 w 1209638"/>
                <a:gd name="connsiteY43" fmla="*/ 179490 h 793370"/>
                <a:gd name="connsiteX44" fmla="*/ 1020515 w 1209638"/>
                <a:gd name="connsiteY44" fmla="*/ 191394 h 793370"/>
                <a:gd name="connsiteX45" fmla="*/ 974631 w 1209638"/>
                <a:gd name="connsiteY45" fmla="*/ 301537 h 793370"/>
                <a:gd name="connsiteX46" fmla="*/ 981257 w 1209638"/>
                <a:gd name="connsiteY46" fmla="*/ 378048 h 793370"/>
                <a:gd name="connsiteX47" fmla="*/ 1121142 w 1209638"/>
                <a:gd name="connsiteY47" fmla="*/ 591748 h 793370"/>
                <a:gd name="connsiteX48" fmla="*/ 1207093 w 1209638"/>
                <a:gd name="connsiteY48" fmla="*/ 786223 h 793370"/>
                <a:gd name="connsiteX49" fmla="*/ 1209638 w 1209638"/>
                <a:gd name="connsiteY49" fmla="*/ 788425 h 793370"/>
                <a:gd name="connsiteX50" fmla="*/ 1084330 w 1209638"/>
                <a:gd name="connsiteY50" fmla="*/ 772502 h 793370"/>
                <a:gd name="connsiteX51" fmla="*/ 984500 w 1209638"/>
                <a:gd name="connsiteY51" fmla="*/ 764911 h 793370"/>
                <a:gd name="connsiteX52" fmla="*/ 967865 w 1209638"/>
                <a:gd name="connsiteY52" fmla="*/ 733227 h 793370"/>
                <a:gd name="connsiteX53" fmla="*/ 937339 w 1209638"/>
                <a:gd name="connsiteY53" fmla="*/ 710637 h 793370"/>
                <a:gd name="connsiteX54" fmla="*/ 880282 w 1209638"/>
                <a:gd name="connsiteY54" fmla="*/ 689949 h 793370"/>
                <a:gd name="connsiteX55" fmla="*/ 871538 w 1209638"/>
                <a:gd name="connsiteY55" fmla="*/ 682628 h 793370"/>
                <a:gd name="connsiteX56" fmla="*/ 871152 w 1209638"/>
                <a:gd name="connsiteY56" fmla="*/ 603883 h 793370"/>
                <a:gd name="connsiteX57" fmla="*/ 912297 w 1209638"/>
                <a:gd name="connsiteY57" fmla="*/ 648418 h 793370"/>
                <a:gd name="connsiteX58" fmla="*/ 978175 w 1209638"/>
                <a:gd name="connsiteY58" fmla="*/ 648418 h 793370"/>
                <a:gd name="connsiteX59" fmla="*/ 951208 w 1209638"/>
                <a:gd name="connsiteY59" fmla="*/ 582810 h 793370"/>
                <a:gd name="connsiteX60" fmla="*/ 882055 w 1209638"/>
                <a:gd name="connsiteY60" fmla="*/ 550256 h 793370"/>
                <a:gd name="connsiteX61" fmla="*/ 870998 w 1209638"/>
                <a:gd name="connsiteY61" fmla="*/ 536965 h 793370"/>
                <a:gd name="connsiteX62" fmla="*/ 871152 w 1209638"/>
                <a:gd name="connsiteY62" fmla="*/ 512039 h 793370"/>
                <a:gd name="connsiteX63" fmla="*/ 843954 w 1209638"/>
                <a:gd name="connsiteY63" fmla="*/ 512039 h 793370"/>
                <a:gd name="connsiteX64" fmla="*/ 843954 w 1209638"/>
                <a:gd name="connsiteY64" fmla="*/ 547829 h 793370"/>
                <a:gd name="connsiteX65" fmla="*/ 826849 w 1209638"/>
                <a:gd name="connsiteY65" fmla="*/ 550410 h 793370"/>
                <a:gd name="connsiteX66" fmla="*/ 755847 w 1209638"/>
                <a:gd name="connsiteY66" fmla="*/ 586970 h 793370"/>
                <a:gd name="connsiteX67" fmla="*/ 783393 w 1209638"/>
                <a:gd name="connsiteY67" fmla="*/ 728744 h 793370"/>
                <a:gd name="connsiteX68" fmla="*/ 829275 w 1209638"/>
                <a:gd name="connsiteY68" fmla="*/ 744692 h 793370"/>
                <a:gd name="connsiteX69" fmla="*/ 846440 w 1209638"/>
                <a:gd name="connsiteY69" fmla="*/ 754889 h 793370"/>
                <a:gd name="connsiteX70" fmla="*/ 624275 w 1209638"/>
                <a:gd name="connsiteY70" fmla="*/ 749271 h 793370"/>
                <a:gd name="connsiteX71" fmla="*/ 468458 w 1209638"/>
                <a:gd name="connsiteY71" fmla="*/ 753211 h 793370"/>
                <a:gd name="connsiteX72" fmla="*/ 478542 w 1209638"/>
                <a:gd name="connsiteY72" fmla="*/ 749393 h 793370"/>
                <a:gd name="connsiteX73" fmla="*/ 473765 w 1209638"/>
                <a:gd name="connsiteY73" fmla="*/ 619447 h 793370"/>
                <a:gd name="connsiteX74" fmla="*/ 405113 w 1209638"/>
                <a:gd name="connsiteY74" fmla="*/ 584466 h 793370"/>
                <a:gd name="connsiteX75" fmla="*/ 381343 w 1209638"/>
                <a:gd name="connsiteY75" fmla="*/ 552837 h 793370"/>
                <a:gd name="connsiteX76" fmla="*/ 381343 w 1209638"/>
                <a:gd name="connsiteY76" fmla="*/ 493855 h 793370"/>
                <a:gd name="connsiteX77" fmla="*/ 422256 w 1209638"/>
                <a:gd name="connsiteY77" fmla="*/ 538506 h 793370"/>
                <a:gd name="connsiteX78" fmla="*/ 488559 w 1209638"/>
                <a:gd name="connsiteY78" fmla="*/ 538506 h 793370"/>
                <a:gd name="connsiteX79" fmla="*/ 380957 w 1209638"/>
                <a:gd name="connsiteY79" fmla="*/ 438340 h 793370"/>
                <a:gd name="connsiteX80" fmla="*/ 380957 w 1209638"/>
                <a:gd name="connsiteY80" fmla="*/ 402627 h 793370"/>
                <a:gd name="connsiteX81" fmla="*/ 353758 w 1209638"/>
                <a:gd name="connsiteY81" fmla="*/ 402627 h 793370"/>
                <a:gd name="connsiteX82" fmla="*/ 353758 w 1209638"/>
                <a:gd name="connsiteY82" fmla="*/ 436529 h 793370"/>
                <a:gd name="connsiteX83" fmla="*/ 304908 w 1209638"/>
                <a:gd name="connsiteY83" fmla="*/ 449975 h 793370"/>
                <a:gd name="connsiteX84" fmla="*/ 243538 w 1209638"/>
                <a:gd name="connsiteY84" fmla="*/ 545518 h 793370"/>
                <a:gd name="connsiteX85" fmla="*/ 307606 w 1209638"/>
                <a:gd name="connsiteY85" fmla="*/ 624918 h 793370"/>
                <a:gd name="connsiteX86" fmla="*/ 344859 w 1209638"/>
                <a:gd name="connsiteY86" fmla="*/ 636090 h 793370"/>
                <a:gd name="connsiteX87" fmla="*/ 353875 w 1209638"/>
                <a:gd name="connsiteY87" fmla="*/ 647841 h 793370"/>
                <a:gd name="connsiteX88" fmla="*/ 353682 w 1209638"/>
                <a:gd name="connsiteY88" fmla="*/ 729436 h 793370"/>
                <a:gd name="connsiteX89" fmla="*/ 352718 w 1209638"/>
                <a:gd name="connsiteY89" fmla="*/ 737335 h 793370"/>
                <a:gd name="connsiteX90" fmla="*/ 303059 w 1209638"/>
                <a:gd name="connsiteY90" fmla="*/ 688754 h 793370"/>
                <a:gd name="connsiteX91" fmla="*/ 296472 w 1209638"/>
                <a:gd name="connsiteY91" fmla="*/ 677005 h 793370"/>
                <a:gd name="connsiteX92" fmla="*/ 236141 w 1209638"/>
                <a:gd name="connsiteY92" fmla="*/ 676464 h 793370"/>
                <a:gd name="connsiteX93" fmla="*/ 270159 w 1209638"/>
                <a:gd name="connsiteY93" fmla="*/ 760258 h 793370"/>
                <a:gd name="connsiteX94" fmla="*/ 281019 w 1209638"/>
                <a:gd name="connsiteY94" fmla="*/ 763621 h 793370"/>
                <a:gd name="connsiteX95" fmla="*/ 164220 w 1209638"/>
                <a:gd name="connsiteY95" fmla="*/ 772502 h 793370"/>
                <a:gd name="connsiteX96" fmla="*/ 0 w 1209638"/>
                <a:gd name="connsiteY96" fmla="*/ 793370 h 793370"/>
                <a:gd name="connsiteX97" fmla="*/ 2793 w 1209638"/>
                <a:gd name="connsiteY97" fmla="*/ 772508 h 793370"/>
                <a:gd name="connsiteX98" fmla="*/ 44825 w 1209638"/>
                <a:gd name="connsiteY98" fmla="*/ 603498 h 793370"/>
                <a:gd name="connsiteX99" fmla="*/ 237297 w 1209638"/>
                <a:gd name="connsiteY99" fmla="*/ 280000 h 793370"/>
                <a:gd name="connsiteX100" fmla="*/ 251783 w 1209638"/>
                <a:gd name="connsiteY100" fmla="*/ 193243 h 793370"/>
                <a:gd name="connsiteX101" fmla="*/ 235370 w 1209638"/>
                <a:gd name="connsiteY101" fmla="*/ 153909 h 793370"/>
                <a:gd name="connsiteX102" fmla="*/ 200466 w 1209638"/>
                <a:gd name="connsiteY102" fmla="*/ 69845 h 793370"/>
                <a:gd name="connsiteX103" fmla="*/ 279828 w 1209638"/>
                <a:gd name="connsiteY103" fmla="*/ 43995 h 793370"/>
                <a:gd name="connsiteX104" fmla="*/ 270622 w 1209638"/>
                <a:gd name="connsiteY104" fmla="*/ 0 h 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09638" h="793370">
                  <a:moveTo>
                    <a:pt x="381228" y="649380"/>
                  </a:moveTo>
                  <a:cubicBezTo>
                    <a:pt x="410353" y="649650"/>
                    <a:pt x="433083" y="668566"/>
                    <a:pt x="433198" y="691873"/>
                  </a:cubicBezTo>
                  <a:cubicBezTo>
                    <a:pt x="433275" y="716762"/>
                    <a:pt x="411046" y="736949"/>
                    <a:pt x="381729" y="737295"/>
                  </a:cubicBezTo>
                  <a:cubicBezTo>
                    <a:pt x="381536" y="733366"/>
                    <a:pt x="381266" y="730207"/>
                    <a:pt x="381266" y="727008"/>
                  </a:cubicBezTo>
                  <a:cubicBezTo>
                    <a:pt x="381228" y="701120"/>
                    <a:pt x="381228" y="675269"/>
                    <a:pt x="381228" y="649380"/>
                  </a:cubicBezTo>
                  <a:close/>
                  <a:moveTo>
                    <a:pt x="843029" y="605192"/>
                  </a:moveTo>
                  <a:cubicBezTo>
                    <a:pt x="843029" y="630042"/>
                    <a:pt x="843029" y="654967"/>
                    <a:pt x="843029" y="679894"/>
                  </a:cubicBezTo>
                  <a:cubicBezTo>
                    <a:pt x="815753" y="678236"/>
                    <a:pt x="798687" y="662210"/>
                    <a:pt x="800536" y="640367"/>
                  </a:cubicBezTo>
                  <a:cubicBezTo>
                    <a:pt x="802423" y="617790"/>
                    <a:pt x="819490" y="603459"/>
                    <a:pt x="843029" y="605192"/>
                  </a:cubicBezTo>
                  <a:close/>
                  <a:moveTo>
                    <a:pt x="353066" y="495010"/>
                  </a:moveTo>
                  <a:cubicBezTo>
                    <a:pt x="353066" y="520591"/>
                    <a:pt x="353066" y="545478"/>
                    <a:pt x="353066" y="570443"/>
                  </a:cubicBezTo>
                  <a:cubicBezTo>
                    <a:pt x="325212" y="567669"/>
                    <a:pt x="309493" y="553107"/>
                    <a:pt x="310572" y="531610"/>
                  </a:cubicBezTo>
                  <a:cubicBezTo>
                    <a:pt x="311688" y="509381"/>
                    <a:pt x="327715" y="495165"/>
                    <a:pt x="353066" y="495010"/>
                  </a:cubicBezTo>
                  <a:close/>
                  <a:moveTo>
                    <a:pt x="809473" y="315252"/>
                  </a:moveTo>
                  <a:cubicBezTo>
                    <a:pt x="809473" y="335747"/>
                    <a:pt x="809473" y="355472"/>
                    <a:pt x="809473" y="376006"/>
                  </a:cubicBezTo>
                  <a:cubicBezTo>
                    <a:pt x="842336" y="376006"/>
                    <a:pt x="874581" y="376006"/>
                    <a:pt x="907635" y="376006"/>
                  </a:cubicBezTo>
                  <a:cubicBezTo>
                    <a:pt x="907635" y="354741"/>
                    <a:pt x="907635" y="335055"/>
                    <a:pt x="907635" y="315252"/>
                  </a:cubicBezTo>
                  <a:cubicBezTo>
                    <a:pt x="874581" y="315252"/>
                    <a:pt x="842258" y="315252"/>
                    <a:pt x="809473" y="315252"/>
                  </a:cubicBezTo>
                  <a:close/>
                  <a:moveTo>
                    <a:pt x="319973" y="205532"/>
                  </a:moveTo>
                  <a:cubicBezTo>
                    <a:pt x="319973" y="226181"/>
                    <a:pt x="319973" y="246099"/>
                    <a:pt x="319973" y="266364"/>
                  </a:cubicBezTo>
                  <a:cubicBezTo>
                    <a:pt x="352911" y="266364"/>
                    <a:pt x="384809" y="266364"/>
                    <a:pt x="417518" y="266364"/>
                  </a:cubicBezTo>
                  <a:cubicBezTo>
                    <a:pt x="417518" y="246022"/>
                    <a:pt x="417518" y="226336"/>
                    <a:pt x="417518" y="205532"/>
                  </a:cubicBezTo>
                  <a:cubicBezTo>
                    <a:pt x="384656" y="205532"/>
                    <a:pt x="352410" y="205532"/>
                    <a:pt x="319973" y="205532"/>
                  </a:cubicBezTo>
                  <a:close/>
                  <a:moveTo>
                    <a:pt x="270622" y="0"/>
                  </a:moveTo>
                  <a:cubicBezTo>
                    <a:pt x="336307" y="0"/>
                    <a:pt x="400258" y="0"/>
                    <a:pt x="465482" y="0"/>
                  </a:cubicBezTo>
                  <a:cubicBezTo>
                    <a:pt x="464095" y="6549"/>
                    <a:pt x="463787" y="12367"/>
                    <a:pt x="461668" y="17414"/>
                  </a:cubicBezTo>
                  <a:cubicBezTo>
                    <a:pt x="456313" y="30280"/>
                    <a:pt x="460859" y="36637"/>
                    <a:pt x="473341" y="41645"/>
                  </a:cubicBezTo>
                  <a:cubicBezTo>
                    <a:pt x="494222" y="50045"/>
                    <a:pt x="514447" y="60215"/>
                    <a:pt x="535405" y="69845"/>
                  </a:cubicBezTo>
                  <a:cubicBezTo>
                    <a:pt x="533749" y="74046"/>
                    <a:pt x="532631" y="77012"/>
                    <a:pt x="531399" y="79979"/>
                  </a:cubicBezTo>
                  <a:cubicBezTo>
                    <a:pt x="516027" y="116655"/>
                    <a:pt x="500463" y="153253"/>
                    <a:pt x="485322" y="190044"/>
                  </a:cubicBezTo>
                  <a:cubicBezTo>
                    <a:pt x="472955" y="220095"/>
                    <a:pt x="476346" y="247332"/>
                    <a:pt x="495647" y="274839"/>
                  </a:cubicBezTo>
                  <a:cubicBezTo>
                    <a:pt x="534981" y="330932"/>
                    <a:pt x="572389" y="388412"/>
                    <a:pt x="609952" y="445737"/>
                  </a:cubicBezTo>
                  <a:cubicBezTo>
                    <a:pt x="622511" y="464923"/>
                    <a:pt x="633105" y="485456"/>
                    <a:pt x="645433" y="506799"/>
                  </a:cubicBezTo>
                  <a:cubicBezTo>
                    <a:pt x="646667" y="504719"/>
                    <a:pt x="647244" y="503602"/>
                    <a:pt x="647937" y="502600"/>
                  </a:cubicBezTo>
                  <a:cubicBezTo>
                    <a:pt x="674943" y="464075"/>
                    <a:pt x="701526" y="425241"/>
                    <a:pt x="729149" y="387178"/>
                  </a:cubicBezTo>
                  <a:cubicBezTo>
                    <a:pt x="749028" y="359825"/>
                    <a:pt x="753497" y="331124"/>
                    <a:pt x="740667" y="299919"/>
                  </a:cubicBezTo>
                  <a:cubicBezTo>
                    <a:pt x="729226" y="272142"/>
                    <a:pt x="717398" y="244519"/>
                    <a:pt x="705802" y="216820"/>
                  </a:cubicBezTo>
                  <a:cubicBezTo>
                    <a:pt x="700679" y="204608"/>
                    <a:pt x="695746" y="192356"/>
                    <a:pt x="690469" y="179490"/>
                  </a:cubicBezTo>
                  <a:cubicBezTo>
                    <a:pt x="717784" y="170551"/>
                    <a:pt x="743826" y="162037"/>
                    <a:pt x="769793" y="153561"/>
                  </a:cubicBezTo>
                  <a:cubicBezTo>
                    <a:pt x="766479" y="137997"/>
                    <a:pt x="763590" y="124244"/>
                    <a:pt x="760546" y="109951"/>
                  </a:cubicBezTo>
                  <a:cubicBezTo>
                    <a:pt x="826040" y="109951"/>
                    <a:pt x="890223" y="109951"/>
                    <a:pt x="955369" y="109951"/>
                  </a:cubicBezTo>
                  <a:cubicBezTo>
                    <a:pt x="953558" y="118349"/>
                    <a:pt x="952749" y="125747"/>
                    <a:pt x="950283" y="132489"/>
                  </a:cubicBezTo>
                  <a:cubicBezTo>
                    <a:pt x="947009" y="141465"/>
                    <a:pt x="950283" y="145317"/>
                    <a:pt x="958413" y="148861"/>
                  </a:cubicBezTo>
                  <a:cubicBezTo>
                    <a:pt x="980680" y="158532"/>
                    <a:pt x="1002601" y="169010"/>
                    <a:pt x="1025291" y="179490"/>
                  </a:cubicBezTo>
                  <a:cubicBezTo>
                    <a:pt x="1023481" y="183996"/>
                    <a:pt x="1022056" y="187694"/>
                    <a:pt x="1020515" y="191394"/>
                  </a:cubicBezTo>
                  <a:cubicBezTo>
                    <a:pt x="1005182" y="228108"/>
                    <a:pt x="989657" y="264706"/>
                    <a:pt x="974631" y="301537"/>
                  </a:cubicBezTo>
                  <a:cubicBezTo>
                    <a:pt x="963845" y="328004"/>
                    <a:pt x="963690" y="354624"/>
                    <a:pt x="981257" y="378048"/>
                  </a:cubicBezTo>
                  <a:cubicBezTo>
                    <a:pt x="1032457" y="446315"/>
                    <a:pt x="1079690" y="517124"/>
                    <a:pt x="1121142" y="591748"/>
                  </a:cubicBezTo>
                  <a:cubicBezTo>
                    <a:pt x="1155700" y="653965"/>
                    <a:pt x="1187483" y="717455"/>
                    <a:pt x="1207093" y="786223"/>
                  </a:cubicBezTo>
                  <a:lnTo>
                    <a:pt x="1209638" y="788425"/>
                  </a:lnTo>
                  <a:lnTo>
                    <a:pt x="1084330" y="772502"/>
                  </a:lnTo>
                  <a:lnTo>
                    <a:pt x="984500" y="764911"/>
                  </a:lnTo>
                  <a:lnTo>
                    <a:pt x="967865" y="733227"/>
                  </a:lnTo>
                  <a:cubicBezTo>
                    <a:pt x="959461" y="723677"/>
                    <a:pt x="949108" y="716339"/>
                    <a:pt x="937339" y="710637"/>
                  </a:cubicBezTo>
                  <a:cubicBezTo>
                    <a:pt x="919232" y="701853"/>
                    <a:pt x="899238" y="696999"/>
                    <a:pt x="880282" y="689949"/>
                  </a:cubicBezTo>
                  <a:cubicBezTo>
                    <a:pt x="876816" y="688638"/>
                    <a:pt x="871615" y="685209"/>
                    <a:pt x="871538" y="682628"/>
                  </a:cubicBezTo>
                  <a:cubicBezTo>
                    <a:pt x="870883" y="656778"/>
                    <a:pt x="871152" y="630889"/>
                    <a:pt x="871152" y="603883"/>
                  </a:cubicBezTo>
                  <a:cubicBezTo>
                    <a:pt x="899469" y="606926"/>
                    <a:pt x="907328" y="626728"/>
                    <a:pt x="912297" y="648418"/>
                  </a:cubicBezTo>
                  <a:cubicBezTo>
                    <a:pt x="934526" y="648418"/>
                    <a:pt x="955831" y="648418"/>
                    <a:pt x="978175" y="648418"/>
                  </a:cubicBezTo>
                  <a:cubicBezTo>
                    <a:pt x="976403" y="622799"/>
                    <a:pt x="968468" y="600878"/>
                    <a:pt x="951208" y="582810"/>
                  </a:cubicBezTo>
                  <a:cubicBezTo>
                    <a:pt x="932407" y="563085"/>
                    <a:pt x="908291" y="554108"/>
                    <a:pt x="882055" y="550256"/>
                  </a:cubicBezTo>
                  <a:cubicBezTo>
                    <a:pt x="873464" y="548984"/>
                    <a:pt x="870151" y="545749"/>
                    <a:pt x="870998" y="536965"/>
                  </a:cubicBezTo>
                  <a:cubicBezTo>
                    <a:pt x="871768" y="528721"/>
                    <a:pt x="871152" y="520360"/>
                    <a:pt x="871152" y="512039"/>
                  </a:cubicBezTo>
                  <a:cubicBezTo>
                    <a:pt x="860982" y="512039"/>
                    <a:pt x="853007" y="512039"/>
                    <a:pt x="843954" y="512039"/>
                  </a:cubicBezTo>
                  <a:cubicBezTo>
                    <a:pt x="843954" y="523866"/>
                    <a:pt x="843954" y="535116"/>
                    <a:pt x="843954" y="547829"/>
                  </a:cubicBezTo>
                  <a:cubicBezTo>
                    <a:pt x="837212" y="548831"/>
                    <a:pt x="832011" y="549524"/>
                    <a:pt x="826849" y="550410"/>
                  </a:cubicBezTo>
                  <a:cubicBezTo>
                    <a:pt x="799303" y="555072"/>
                    <a:pt x="774993" y="565628"/>
                    <a:pt x="755847" y="586970"/>
                  </a:cubicBezTo>
                  <a:cubicBezTo>
                    <a:pt x="723331" y="623184"/>
                    <a:pt x="719402" y="700890"/>
                    <a:pt x="783393" y="728744"/>
                  </a:cubicBezTo>
                  <a:cubicBezTo>
                    <a:pt x="798186" y="735178"/>
                    <a:pt x="814174" y="738876"/>
                    <a:pt x="829275" y="744692"/>
                  </a:cubicBezTo>
                  <a:lnTo>
                    <a:pt x="846440" y="754889"/>
                  </a:lnTo>
                  <a:lnTo>
                    <a:pt x="624275" y="749271"/>
                  </a:lnTo>
                  <a:lnTo>
                    <a:pt x="468458" y="753211"/>
                  </a:lnTo>
                  <a:lnTo>
                    <a:pt x="478542" y="749393"/>
                  </a:lnTo>
                  <a:cubicBezTo>
                    <a:pt x="509863" y="715298"/>
                    <a:pt x="507012" y="651846"/>
                    <a:pt x="473765" y="619447"/>
                  </a:cubicBezTo>
                  <a:cubicBezTo>
                    <a:pt x="454387" y="600685"/>
                    <a:pt x="430386" y="591593"/>
                    <a:pt x="405113" y="584466"/>
                  </a:cubicBezTo>
                  <a:cubicBezTo>
                    <a:pt x="381266" y="577764"/>
                    <a:pt x="381343" y="577454"/>
                    <a:pt x="381343" y="552837"/>
                  </a:cubicBezTo>
                  <a:cubicBezTo>
                    <a:pt x="381343" y="533575"/>
                    <a:pt x="381343" y="514312"/>
                    <a:pt x="381343" y="493855"/>
                  </a:cubicBezTo>
                  <a:cubicBezTo>
                    <a:pt x="409312" y="497784"/>
                    <a:pt x="417787" y="516547"/>
                    <a:pt x="422256" y="538506"/>
                  </a:cubicBezTo>
                  <a:cubicBezTo>
                    <a:pt x="444447" y="538506"/>
                    <a:pt x="466098" y="538506"/>
                    <a:pt x="488559" y="538506"/>
                  </a:cubicBezTo>
                  <a:cubicBezTo>
                    <a:pt x="481970" y="473129"/>
                    <a:pt x="440672" y="446353"/>
                    <a:pt x="380957" y="438340"/>
                  </a:cubicBezTo>
                  <a:cubicBezTo>
                    <a:pt x="380957" y="425935"/>
                    <a:pt x="380957" y="414377"/>
                    <a:pt x="380957" y="402627"/>
                  </a:cubicBezTo>
                  <a:cubicBezTo>
                    <a:pt x="371249" y="402627"/>
                    <a:pt x="363005" y="402627"/>
                    <a:pt x="353758" y="402627"/>
                  </a:cubicBezTo>
                  <a:cubicBezTo>
                    <a:pt x="353758" y="414801"/>
                    <a:pt x="353758" y="426051"/>
                    <a:pt x="353758" y="436529"/>
                  </a:cubicBezTo>
                  <a:cubicBezTo>
                    <a:pt x="336037" y="441307"/>
                    <a:pt x="319856" y="444118"/>
                    <a:pt x="304908" y="449975"/>
                  </a:cubicBezTo>
                  <a:cubicBezTo>
                    <a:pt x="264264" y="465886"/>
                    <a:pt x="242613" y="500559"/>
                    <a:pt x="243538" y="545518"/>
                  </a:cubicBezTo>
                  <a:cubicBezTo>
                    <a:pt x="244309" y="583349"/>
                    <a:pt x="265498" y="609855"/>
                    <a:pt x="307606" y="624918"/>
                  </a:cubicBezTo>
                  <a:cubicBezTo>
                    <a:pt x="319780" y="629271"/>
                    <a:pt x="332300" y="632816"/>
                    <a:pt x="344859" y="636090"/>
                  </a:cubicBezTo>
                  <a:cubicBezTo>
                    <a:pt x="351408" y="637824"/>
                    <a:pt x="353989" y="640751"/>
                    <a:pt x="353875" y="647841"/>
                  </a:cubicBezTo>
                  <a:cubicBezTo>
                    <a:pt x="353489" y="675039"/>
                    <a:pt x="353758" y="702238"/>
                    <a:pt x="353682" y="729436"/>
                  </a:cubicBezTo>
                  <a:cubicBezTo>
                    <a:pt x="353682" y="732056"/>
                    <a:pt x="353066" y="734715"/>
                    <a:pt x="352718" y="737335"/>
                  </a:cubicBezTo>
                  <a:cubicBezTo>
                    <a:pt x="326445" y="733945"/>
                    <a:pt x="306797" y="714065"/>
                    <a:pt x="303059" y="688754"/>
                  </a:cubicBezTo>
                  <a:cubicBezTo>
                    <a:pt x="302405" y="684439"/>
                    <a:pt x="298937" y="677120"/>
                    <a:pt x="296472" y="677005"/>
                  </a:cubicBezTo>
                  <a:cubicBezTo>
                    <a:pt x="276785" y="676041"/>
                    <a:pt x="257022" y="676464"/>
                    <a:pt x="236141" y="676464"/>
                  </a:cubicBezTo>
                  <a:cubicBezTo>
                    <a:pt x="238800" y="709249"/>
                    <a:pt x="247043" y="737950"/>
                    <a:pt x="270159" y="760258"/>
                  </a:cubicBezTo>
                  <a:lnTo>
                    <a:pt x="281019" y="763621"/>
                  </a:lnTo>
                  <a:lnTo>
                    <a:pt x="164220" y="772502"/>
                  </a:lnTo>
                  <a:lnTo>
                    <a:pt x="0" y="793370"/>
                  </a:lnTo>
                  <a:lnTo>
                    <a:pt x="2793" y="772508"/>
                  </a:lnTo>
                  <a:cubicBezTo>
                    <a:pt x="2602" y="712678"/>
                    <a:pt x="21632" y="657317"/>
                    <a:pt x="44825" y="603498"/>
                  </a:cubicBezTo>
                  <a:cubicBezTo>
                    <a:pt x="94870" y="487345"/>
                    <a:pt x="160362" y="380205"/>
                    <a:pt x="237297" y="280000"/>
                  </a:cubicBezTo>
                  <a:cubicBezTo>
                    <a:pt x="257716" y="253419"/>
                    <a:pt x="264226" y="224988"/>
                    <a:pt x="251783" y="193243"/>
                  </a:cubicBezTo>
                  <a:cubicBezTo>
                    <a:pt x="246582" y="180029"/>
                    <a:pt x="240841" y="167006"/>
                    <a:pt x="235370" y="153909"/>
                  </a:cubicBezTo>
                  <a:cubicBezTo>
                    <a:pt x="223890" y="126247"/>
                    <a:pt x="212409" y="98587"/>
                    <a:pt x="200466" y="69845"/>
                  </a:cubicBezTo>
                  <a:cubicBezTo>
                    <a:pt x="227435" y="61062"/>
                    <a:pt x="253477" y="52587"/>
                    <a:pt x="279828" y="43995"/>
                  </a:cubicBezTo>
                  <a:cubicBezTo>
                    <a:pt x="276631" y="28624"/>
                    <a:pt x="273664" y="14602"/>
                    <a:pt x="270622" y="0"/>
                  </a:cubicBezTo>
                  <a:close/>
                </a:path>
              </a:pathLst>
            </a:custGeom>
            <a:solidFill>
              <a:schemeClr val="accent1"/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5614A00-110B-4C8E-926B-9D6D3083A8AC}"/>
                </a:ext>
              </a:extLst>
            </p:cNvPr>
            <p:cNvSpPr/>
            <p:nvPr/>
          </p:nvSpPr>
          <p:spPr>
            <a:xfrm rot="21039407">
              <a:off x="6123638" y="278427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E1D2BBD8-E9AC-4C30-85DF-E67D418C9FBD}"/>
                </a:ext>
              </a:extLst>
            </p:cNvPr>
            <p:cNvSpPr/>
            <p:nvPr/>
          </p:nvSpPr>
          <p:spPr>
            <a:xfrm>
              <a:off x="5948716" y="2526050"/>
              <a:ext cx="234293" cy="894212"/>
            </a:xfrm>
            <a:custGeom>
              <a:avLst/>
              <a:gdLst>
                <a:gd name="connsiteX0" fmla="*/ 119270 w 238540"/>
                <a:gd name="connsiteY0" fmla="*/ 0 h 894212"/>
                <a:gd name="connsiteX1" fmla="*/ 238540 w 238540"/>
                <a:gd name="connsiteY1" fmla="*/ 119270 h 894212"/>
                <a:gd name="connsiteX2" fmla="*/ 203607 w 238540"/>
                <a:gd name="connsiteY2" fmla="*/ 203607 h 894212"/>
                <a:gd name="connsiteX3" fmla="*/ 174626 w 238540"/>
                <a:gd name="connsiteY3" fmla="*/ 223146 h 894212"/>
                <a:gd name="connsiteX4" fmla="*/ 214199 w 238540"/>
                <a:gd name="connsiteY4" fmla="*/ 223146 h 894212"/>
                <a:gd name="connsiteX5" fmla="*/ 222409 w 238540"/>
                <a:gd name="connsiteY5" fmla="*/ 231356 h 894212"/>
                <a:gd name="connsiteX6" fmla="*/ 222409 w 238540"/>
                <a:gd name="connsiteY6" fmla="*/ 264197 h 894212"/>
                <a:gd name="connsiteX7" fmla="*/ 214199 w 238540"/>
                <a:gd name="connsiteY7" fmla="*/ 272407 h 894212"/>
                <a:gd name="connsiteX8" fmla="*/ 161254 w 238540"/>
                <a:gd name="connsiteY8" fmla="*/ 272407 h 894212"/>
                <a:gd name="connsiteX9" fmla="*/ 192614 w 238540"/>
                <a:gd name="connsiteY9" fmla="*/ 293550 h 894212"/>
                <a:gd name="connsiteX10" fmla="*/ 222994 w 238540"/>
                <a:gd name="connsiteY10" fmla="*/ 366895 h 894212"/>
                <a:gd name="connsiteX11" fmla="*/ 222994 w 238540"/>
                <a:gd name="connsiteY11" fmla="*/ 697279 h 894212"/>
                <a:gd name="connsiteX12" fmla="*/ 173680 w 238540"/>
                <a:gd name="connsiteY12" fmla="*/ 697279 h 894212"/>
                <a:gd name="connsiteX13" fmla="*/ 194912 w 238540"/>
                <a:gd name="connsiteY13" fmla="*/ 711594 h 894212"/>
                <a:gd name="connsiteX14" fmla="*/ 226244 w 238540"/>
                <a:gd name="connsiteY14" fmla="*/ 787237 h 894212"/>
                <a:gd name="connsiteX15" fmla="*/ 119269 w 238540"/>
                <a:gd name="connsiteY15" fmla="*/ 894212 h 894212"/>
                <a:gd name="connsiteX16" fmla="*/ 12294 w 238540"/>
                <a:gd name="connsiteY16" fmla="*/ 787237 h 894212"/>
                <a:gd name="connsiteX17" fmla="*/ 43626 w 238540"/>
                <a:gd name="connsiteY17" fmla="*/ 711594 h 894212"/>
                <a:gd name="connsiteX18" fmla="*/ 64859 w 238540"/>
                <a:gd name="connsiteY18" fmla="*/ 697279 h 894212"/>
                <a:gd name="connsiteX19" fmla="*/ 15544 w 238540"/>
                <a:gd name="connsiteY19" fmla="*/ 697279 h 894212"/>
                <a:gd name="connsiteX20" fmla="*/ 15544 w 238540"/>
                <a:gd name="connsiteY20" fmla="*/ 366895 h 894212"/>
                <a:gd name="connsiteX21" fmla="*/ 45925 w 238540"/>
                <a:gd name="connsiteY21" fmla="*/ 293550 h 894212"/>
                <a:gd name="connsiteX22" fmla="*/ 77284 w 238540"/>
                <a:gd name="connsiteY22" fmla="*/ 272407 h 894212"/>
                <a:gd name="connsiteX23" fmla="*/ 24340 w 238540"/>
                <a:gd name="connsiteY23" fmla="*/ 272407 h 894212"/>
                <a:gd name="connsiteX24" fmla="*/ 16130 w 238540"/>
                <a:gd name="connsiteY24" fmla="*/ 264197 h 894212"/>
                <a:gd name="connsiteX25" fmla="*/ 16130 w 238540"/>
                <a:gd name="connsiteY25" fmla="*/ 231356 h 894212"/>
                <a:gd name="connsiteX26" fmla="*/ 24340 w 238540"/>
                <a:gd name="connsiteY26" fmla="*/ 223146 h 894212"/>
                <a:gd name="connsiteX27" fmla="*/ 63914 w 238540"/>
                <a:gd name="connsiteY27" fmla="*/ 223146 h 894212"/>
                <a:gd name="connsiteX28" fmla="*/ 34934 w 238540"/>
                <a:gd name="connsiteY28" fmla="*/ 203607 h 894212"/>
                <a:gd name="connsiteX29" fmla="*/ 0 w 238540"/>
                <a:gd name="connsiteY29" fmla="*/ 119270 h 894212"/>
                <a:gd name="connsiteX30" fmla="*/ 119270 w 238540"/>
                <a:gd name="connsiteY30" fmla="*/ 0 h 8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540" h="894212">
                  <a:moveTo>
                    <a:pt x="119270" y="0"/>
                  </a:moveTo>
                  <a:cubicBezTo>
                    <a:pt x="185141" y="0"/>
                    <a:pt x="238540" y="53399"/>
                    <a:pt x="238540" y="119270"/>
                  </a:cubicBezTo>
                  <a:cubicBezTo>
                    <a:pt x="238540" y="152205"/>
                    <a:pt x="225190" y="182023"/>
                    <a:pt x="203607" y="203607"/>
                  </a:cubicBezTo>
                  <a:lnTo>
                    <a:pt x="174626" y="223146"/>
                  </a:lnTo>
                  <a:lnTo>
                    <a:pt x="214199" y="223146"/>
                  </a:lnTo>
                  <a:cubicBezTo>
                    <a:pt x="218733" y="223146"/>
                    <a:pt x="222409" y="226822"/>
                    <a:pt x="222409" y="231356"/>
                  </a:cubicBezTo>
                  <a:lnTo>
                    <a:pt x="222409" y="264197"/>
                  </a:lnTo>
                  <a:cubicBezTo>
                    <a:pt x="222409" y="268731"/>
                    <a:pt x="218733" y="272407"/>
                    <a:pt x="214199" y="272407"/>
                  </a:cubicBezTo>
                  <a:lnTo>
                    <a:pt x="161254" y="272407"/>
                  </a:lnTo>
                  <a:lnTo>
                    <a:pt x="192614" y="293550"/>
                  </a:lnTo>
                  <a:cubicBezTo>
                    <a:pt x="211384" y="312321"/>
                    <a:pt x="222994" y="338252"/>
                    <a:pt x="222994" y="366895"/>
                  </a:cubicBezTo>
                  <a:lnTo>
                    <a:pt x="222994" y="697279"/>
                  </a:lnTo>
                  <a:lnTo>
                    <a:pt x="173680" y="697279"/>
                  </a:lnTo>
                  <a:lnTo>
                    <a:pt x="194912" y="711594"/>
                  </a:lnTo>
                  <a:cubicBezTo>
                    <a:pt x="214271" y="730953"/>
                    <a:pt x="226244" y="757697"/>
                    <a:pt x="226244" y="787237"/>
                  </a:cubicBezTo>
                  <a:cubicBezTo>
                    <a:pt x="226244" y="846318"/>
                    <a:pt x="178350" y="894212"/>
                    <a:pt x="119269" y="894212"/>
                  </a:cubicBezTo>
                  <a:cubicBezTo>
                    <a:pt x="60188" y="894212"/>
                    <a:pt x="12294" y="846318"/>
                    <a:pt x="12294" y="787237"/>
                  </a:cubicBezTo>
                  <a:cubicBezTo>
                    <a:pt x="12294" y="757697"/>
                    <a:pt x="24268" y="730953"/>
                    <a:pt x="43626" y="711594"/>
                  </a:cubicBezTo>
                  <a:lnTo>
                    <a:pt x="64859" y="697279"/>
                  </a:lnTo>
                  <a:lnTo>
                    <a:pt x="15544" y="697279"/>
                  </a:lnTo>
                  <a:lnTo>
                    <a:pt x="15544" y="366895"/>
                  </a:lnTo>
                  <a:cubicBezTo>
                    <a:pt x="15544" y="338252"/>
                    <a:pt x="27154" y="312321"/>
                    <a:pt x="45925" y="293550"/>
                  </a:cubicBezTo>
                  <a:lnTo>
                    <a:pt x="77284" y="272407"/>
                  </a:lnTo>
                  <a:lnTo>
                    <a:pt x="24340" y="272407"/>
                  </a:lnTo>
                  <a:cubicBezTo>
                    <a:pt x="19806" y="272407"/>
                    <a:pt x="16130" y="268731"/>
                    <a:pt x="16130" y="264197"/>
                  </a:cubicBezTo>
                  <a:lnTo>
                    <a:pt x="16130" y="231356"/>
                  </a:lnTo>
                  <a:cubicBezTo>
                    <a:pt x="16130" y="226822"/>
                    <a:pt x="19806" y="223146"/>
                    <a:pt x="24340" y="223146"/>
                  </a:cubicBezTo>
                  <a:lnTo>
                    <a:pt x="63914" y="223146"/>
                  </a:lnTo>
                  <a:lnTo>
                    <a:pt x="34934" y="203607"/>
                  </a:lnTo>
                  <a:cubicBezTo>
                    <a:pt x="13350" y="182023"/>
                    <a:pt x="0" y="152205"/>
                    <a:pt x="0" y="119270"/>
                  </a:cubicBezTo>
                  <a:cubicBezTo>
                    <a:pt x="0" y="53399"/>
                    <a:pt x="53399" y="0"/>
                    <a:pt x="11927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E4636A4-D6D2-43EF-A7E3-D26FA3647636}"/>
                </a:ext>
              </a:extLst>
            </p:cNvPr>
            <p:cNvSpPr/>
            <p:nvPr/>
          </p:nvSpPr>
          <p:spPr>
            <a:xfrm rot="20958183" flipH="1">
              <a:off x="4832134" y="303458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3E8BB8D-E297-4A26-92D0-DE8C340D1059}"/>
                </a:ext>
              </a:extLst>
            </p:cNvPr>
            <p:cNvSpPr/>
            <p:nvPr/>
          </p:nvSpPr>
          <p:spPr>
            <a:xfrm>
              <a:off x="4194778" y="3541041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F413C25-180C-46EB-B9D7-2ACF8597CE5F}"/>
              </a:ext>
            </a:extLst>
          </p:cNvPr>
          <p:cNvGrpSpPr/>
          <p:nvPr/>
        </p:nvGrpSpPr>
        <p:grpSpPr>
          <a:xfrm>
            <a:off x="5224806" y="1604290"/>
            <a:ext cx="1914942" cy="1525823"/>
            <a:chOff x="5224806" y="1604290"/>
            <a:chExt cx="1914942" cy="1525823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DBCFB7C-6E85-42F5-A010-2A32D938FEAC}"/>
                </a:ext>
              </a:extLst>
            </p:cNvPr>
            <p:cNvSpPr/>
            <p:nvPr/>
          </p:nvSpPr>
          <p:spPr>
            <a:xfrm>
              <a:off x="6018120" y="1604290"/>
              <a:ext cx="1121628" cy="796939"/>
            </a:xfrm>
            <a:custGeom>
              <a:avLst/>
              <a:gdLst>
                <a:gd name="connsiteX0" fmla="*/ 258313 w 1121628"/>
                <a:gd name="connsiteY0" fmla="*/ 0 h 796939"/>
                <a:gd name="connsiteX1" fmla="*/ 1121628 w 1121628"/>
                <a:gd name="connsiteY1" fmla="*/ 0 h 796939"/>
                <a:gd name="connsiteX2" fmla="*/ 1066263 w 1121628"/>
                <a:gd name="connsiteY2" fmla="*/ 82597 h 796939"/>
                <a:gd name="connsiteX3" fmla="*/ 595760 w 1121628"/>
                <a:gd name="connsiteY3" fmla="*/ 783960 h 796939"/>
                <a:gd name="connsiteX4" fmla="*/ 564804 w 1121628"/>
                <a:gd name="connsiteY4" fmla="*/ 788613 h 796939"/>
                <a:gd name="connsiteX5" fmla="*/ 9397 w 1121628"/>
                <a:gd name="connsiteY5" fmla="*/ 324231 h 796939"/>
                <a:gd name="connsiteX6" fmla="*/ 7094 w 1121628"/>
                <a:gd name="connsiteY6" fmla="*/ 297098 h 796939"/>
                <a:gd name="connsiteX7" fmla="*/ 214970 w 1121628"/>
                <a:gd name="connsiteY7" fmla="*/ 51318 h 79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1628" h="796939">
                  <a:moveTo>
                    <a:pt x="258313" y="0"/>
                  </a:moveTo>
                  <a:lnTo>
                    <a:pt x="1121628" y="0"/>
                  </a:lnTo>
                  <a:lnTo>
                    <a:pt x="1066263" y="82597"/>
                  </a:lnTo>
                  <a:cubicBezTo>
                    <a:pt x="845122" y="412307"/>
                    <a:pt x="626900" y="737020"/>
                    <a:pt x="595760" y="783960"/>
                  </a:cubicBezTo>
                  <a:cubicBezTo>
                    <a:pt x="585488" y="799484"/>
                    <a:pt x="578486" y="801142"/>
                    <a:pt x="564804" y="788613"/>
                  </a:cubicBezTo>
                  <a:cubicBezTo>
                    <a:pt x="541127" y="766870"/>
                    <a:pt x="40584" y="348876"/>
                    <a:pt x="9397" y="324231"/>
                  </a:cubicBezTo>
                  <a:cubicBezTo>
                    <a:pt x="-3317" y="314189"/>
                    <a:pt x="-2165" y="308016"/>
                    <a:pt x="7094" y="297098"/>
                  </a:cubicBezTo>
                  <a:cubicBezTo>
                    <a:pt x="26139" y="274642"/>
                    <a:pt x="109172" y="176547"/>
                    <a:pt x="214970" y="51318"/>
                  </a:cubicBezTo>
                  <a:close/>
                </a:path>
              </a:pathLst>
            </a:custGeom>
            <a:solidFill>
              <a:srgbClr val="000000"/>
            </a:solidFill>
            <a:ln w="58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89003E1C-19BD-4D9D-A062-9C1B8181E69F}"/>
                </a:ext>
              </a:extLst>
            </p:cNvPr>
            <p:cNvSpPr/>
            <p:nvPr/>
          </p:nvSpPr>
          <p:spPr>
            <a:xfrm>
              <a:off x="6000559" y="2005772"/>
              <a:ext cx="509294" cy="467682"/>
            </a:xfrm>
            <a:custGeom>
              <a:avLst/>
              <a:gdLst>
                <a:gd name="connsiteX0" fmla="*/ 9636 w 644961"/>
                <a:gd name="connsiteY0" fmla="*/ 201551 h 592264"/>
                <a:gd name="connsiteX1" fmla="*/ 6894 w 644961"/>
                <a:gd name="connsiteY1" fmla="*/ 174716 h 592264"/>
                <a:gd name="connsiteX2" fmla="*/ 149292 w 644961"/>
                <a:gd name="connsiteY2" fmla="*/ 0 h 592264"/>
                <a:gd name="connsiteX3" fmla="*/ 644915 w 644961"/>
                <a:gd name="connsiteY3" fmla="*/ 410569 h 592264"/>
                <a:gd name="connsiteX4" fmla="*/ 520834 w 644961"/>
                <a:gd name="connsiteY4" fmla="*/ 573676 h 592264"/>
                <a:gd name="connsiteX5" fmla="*/ 475566 w 644961"/>
                <a:gd name="connsiteY5" fmla="*/ 579218 h 592264"/>
                <a:gd name="connsiteX6" fmla="*/ 9636 w 644961"/>
                <a:gd name="connsiteY6" fmla="*/ 201551 h 5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61" h="592264">
                  <a:moveTo>
                    <a:pt x="9636" y="201551"/>
                  </a:moveTo>
                  <a:cubicBezTo>
                    <a:pt x="-2557" y="192334"/>
                    <a:pt x="-2848" y="186442"/>
                    <a:pt x="6894" y="174716"/>
                  </a:cubicBezTo>
                  <a:cubicBezTo>
                    <a:pt x="54905" y="116905"/>
                    <a:pt x="101923" y="58336"/>
                    <a:pt x="149292" y="0"/>
                  </a:cubicBezTo>
                  <a:cubicBezTo>
                    <a:pt x="279382" y="108097"/>
                    <a:pt x="609797" y="381809"/>
                    <a:pt x="644915" y="410569"/>
                  </a:cubicBezTo>
                  <a:cubicBezTo>
                    <a:pt x="647307" y="423403"/>
                    <a:pt x="556128" y="527299"/>
                    <a:pt x="520834" y="573676"/>
                  </a:cubicBezTo>
                  <a:cubicBezTo>
                    <a:pt x="505725" y="593569"/>
                    <a:pt x="493708" y="600569"/>
                    <a:pt x="475566" y="579218"/>
                  </a:cubicBezTo>
                  <a:cubicBezTo>
                    <a:pt x="473174" y="576477"/>
                    <a:pt x="30287" y="217127"/>
                    <a:pt x="9636" y="201551"/>
                  </a:cubicBezTo>
                  <a:close/>
                </a:path>
              </a:pathLst>
            </a:custGeom>
            <a:solidFill>
              <a:srgbClr val="B0DBA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C200236-A3AC-48D4-AB27-DA453168B558}"/>
                </a:ext>
              </a:extLst>
            </p:cNvPr>
            <p:cNvSpPr/>
            <p:nvPr/>
          </p:nvSpPr>
          <p:spPr>
            <a:xfrm>
              <a:off x="5224806" y="2204266"/>
              <a:ext cx="1143314" cy="925847"/>
            </a:xfrm>
            <a:custGeom>
              <a:avLst/>
              <a:gdLst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47873" h="1172476">
                  <a:moveTo>
                    <a:pt x="1051713" y="0"/>
                  </a:moveTo>
                  <a:cubicBezTo>
                    <a:pt x="986610" y="75020"/>
                    <a:pt x="911882" y="139540"/>
                    <a:pt x="836861" y="204351"/>
                  </a:cubicBezTo>
                  <a:cubicBezTo>
                    <a:pt x="782376" y="251370"/>
                    <a:pt x="723515" y="263679"/>
                    <a:pt x="656020" y="250495"/>
                  </a:cubicBezTo>
                  <a:cubicBezTo>
                    <a:pt x="611335" y="241745"/>
                    <a:pt x="566591" y="233286"/>
                    <a:pt x="522255" y="223194"/>
                  </a:cubicBezTo>
                  <a:cubicBezTo>
                    <a:pt x="501721" y="218527"/>
                    <a:pt x="482762" y="218177"/>
                    <a:pt x="462694" y="225819"/>
                  </a:cubicBezTo>
                  <a:cubicBezTo>
                    <a:pt x="402083" y="248862"/>
                    <a:pt x="340364" y="269104"/>
                    <a:pt x="280278" y="293547"/>
                  </a:cubicBezTo>
                  <a:cubicBezTo>
                    <a:pt x="240901" y="309589"/>
                    <a:pt x="203624" y="330765"/>
                    <a:pt x="165706" y="350075"/>
                  </a:cubicBezTo>
                  <a:cubicBezTo>
                    <a:pt x="152055" y="357017"/>
                    <a:pt x="141438" y="367984"/>
                    <a:pt x="142955" y="384318"/>
                  </a:cubicBezTo>
                  <a:cubicBezTo>
                    <a:pt x="144530" y="401527"/>
                    <a:pt x="156430" y="412202"/>
                    <a:pt x="172648" y="416461"/>
                  </a:cubicBezTo>
                  <a:cubicBezTo>
                    <a:pt x="196390" y="422703"/>
                    <a:pt x="221533" y="427370"/>
                    <a:pt x="243059" y="412377"/>
                  </a:cubicBezTo>
                  <a:cubicBezTo>
                    <a:pt x="298537" y="373701"/>
                    <a:pt x="362531" y="364892"/>
                    <a:pt x="426818" y="355150"/>
                  </a:cubicBezTo>
                  <a:cubicBezTo>
                    <a:pt x="465203" y="349316"/>
                    <a:pt x="502130" y="354625"/>
                    <a:pt x="539231" y="362383"/>
                  </a:cubicBezTo>
                  <a:cubicBezTo>
                    <a:pt x="547632" y="364134"/>
                    <a:pt x="558307" y="365592"/>
                    <a:pt x="560174" y="375392"/>
                  </a:cubicBezTo>
                  <a:cubicBezTo>
                    <a:pt x="562216" y="386068"/>
                    <a:pt x="551599" y="389685"/>
                    <a:pt x="544073" y="393243"/>
                  </a:cubicBezTo>
                  <a:cubicBezTo>
                    <a:pt x="451902" y="436704"/>
                    <a:pt x="365915" y="491131"/>
                    <a:pt x="278528" y="542933"/>
                  </a:cubicBezTo>
                  <a:cubicBezTo>
                    <a:pt x="203216" y="587560"/>
                    <a:pt x="145405" y="654764"/>
                    <a:pt x="73943" y="704641"/>
                  </a:cubicBezTo>
                  <a:cubicBezTo>
                    <a:pt x="52651" y="719517"/>
                    <a:pt x="33575" y="738126"/>
                    <a:pt x="15549" y="757027"/>
                  </a:cubicBezTo>
                  <a:cubicBezTo>
                    <a:pt x="2540" y="770619"/>
                    <a:pt x="-5627" y="788470"/>
                    <a:pt x="4640" y="807546"/>
                  </a:cubicBezTo>
                  <a:cubicBezTo>
                    <a:pt x="13449" y="823763"/>
                    <a:pt x="28616" y="836014"/>
                    <a:pt x="47050" y="833214"/>
                  </a:cubicBezTo>
                  <a:cubicBezTo>
                    <a:pt x="75577" y="828955"/>
                    <a:pt x="104686" y="822246"/>
                    <a:pt x="127962" y="803579"/>
                  </a:cubicBezTo>
                  <a:cubicBezTo>
                    <a:pt x="222117" y="728092"/>
                    <a:pt x="321930" y="661881"/>
                    <a:pt x="433234" y="614162"/>
                  </a:cubicBezTo>
                  <a:cubicBezTo>
                    <a:pt x="441285" y="610720"/>
                    <a:pt x="451902" y="599869"/>
                    <a:pt x="458844" y="611012"/>
                  </a:cubicBezTo>
                  <a:cubicBezTo>
                    <a:pt x="465028" y="620812"/>
                    <a:pt x="452836" y="628279"/>
                    <a:pt x="445952" y="634346"/>
                  </a:cubicBezTo>
                  <a:cubicBezTo>
                    <a:pt x="422909" y="654764"/>
                    <a:pt x="409900" y="681540"/>
                    <a:pt x="394324" y="707383"/>
                  </a:cubicBezTo>
                  <a:cubicBezTo>
                    <a:pt x="341180" y="795412"/>
                    <a:pt x="305770" y="892016"/>
                    <a:pt x="258285" y="982670"/>
                  </a:cubicBezTo>
                  <a:cubicBezTo>
                    <a:pt x="237167" y="1022981"/>
                    <a:pt x="216925" y="1063816"/>
                    <a:pt x="196390" y="1104418"/>
                  </a:cubicBezTo>
                  <a:cubicBezTo>
                    <a:pt x="187348" y="1122210"/>
                    <a:pt x="185657" y="1139653"/>
                    <a:pt x="200182" y="1155637"/>
                  </a:cubicBezTo>
                  <a:cubicBezTo>
                    <a:pt x="215641" y="1172613"/>
                    <a:pt x="234017" y="1176521"/>
                    <a:pt x="255602" y="1168412"/>
                  </a:cubicBezTo>
                  <a:cubicBezTo>
                    <a:pt x="286753" y="1156745"/>
                    <a:pt x="311954" y="1137494"/>
                    <a:pt x="327705" y="1108210"/>
                  </a:cubicBezTo>
                  <a:cubicBezTo>
                    <a:pt x="372390" y="1025314"/>
                    <a:pt x="422968" y="946035"/>
                    <a:pt x="477278" y="869324"/>
                  </a:cubicBezTo>
                  <a:cubicBezTo>
                    <a:pt x="532581" y="791270"/>
                    <a:pt x="606609" y="730717"/>
                    <a:pt x="674279" y="664272"/>
                  </a:cubicBezTo>
                  <a:cubicBezTo>
                    <a:pt x="686413" y="652372"/>
                    <a:pt x="702805" y="646072"/>
                    <a:pt x="719081" y="644963"/>
                  </a:cubicBezTo>
                  <a:cubicBezTo>
                    <a:pt x="759450" y="642280"/>
                    <a:pt x="784943" y="651963"/>
                    <a:pt x="775201" y="699332"/>
                  </a:cubicBezTo>
                  <a:cubicBezTo>
                    <a:pt x="765867" y="744834"/>
                    <a:pt x="761667" y="791445"/>
                    <a:pt x="755949" y="837647"/>
                  </a:cubicBezTo>
                  <a:cubicBezTo>
                    <a:pt x="754199" y="852056"/>
                    <a:pt x="738651" y="849043"/>
                    <a:pt x="765050" y="878832"/>
                  </a:cubicBezTo>
                  <a:cubicBezTo>
                    <a:pt x="791449" y="908621"/>
                    <a:pt x="854314" y="981960"/>
                    <a:pt x="914341" y="1016378"/>
                  </a:cubicBezTo>
                  <a:cubicBezTo>
                    <a:pt x="907691" y="970584"/>
                    <a:pt x="903761" y="900821"/>
                    <a:pt x="954360" y="856055"/>
                  </a:cubicBezTo>
                  <a:cubicBezTo>
                    <a:pt x="919359" y="826887"/>
                    <a:pt x="937551" y="821591"/>
                    <a:pt x="937083" y="796987"/>
                  </a:cubicBezTo>
                  <a:cubicBezTo>
                    <a:pt x="936615" y="772383"/>
                    <a:pt x="950500" y="738651"/>
                    <a:pt x="951550" y="708433"/>
                  </a:cubicBezTo>
                  <a:cubicBezTo>
                    <a:pt x="952600" y="679498"/>
                    <a:pt x="965084" y="654064"/>
                    <a:pt x="980835" y="630612"/>
                  </a:cubicBezTo>
                  <a:cubicBezTo>
                    <a:pt x="994894" y="609786"/>
                    <a:pt x="1011695" y="590769"/>
                    <a:pt x="1025520" y="569826"/>
                  </a:cubicBezTo>
                  <a:cubicBezTo>
                    <a:pt x="1035846" y="554134"/>
                    <a:pt x="1048563" y="550692"/>
                    <a:pt x="1065247" y="555301"/>
                  </a:cubicBezTo>
                  <a:cubicBezTo>
                    <a:pt x="1109349" y="567551"/>
                    <a:pt x="1150301" y="586802"/>
                    <a:pt x="1189444" y="610370"/>
                  </a:cubicBezTo>
                  <a:cubicBezTo>
                    <a:pt x="1207237" y="621045"/>
                    <a:pt x="1209979" y="637088"/>
                    <a:pt x="1207120" y="655639"/>
                  </a:cubicBezTo>
                  <a:cubicBezTo>
                    <a:pt x="1201637" y="690932"/>
                    <a:pt x="1190786" y="725000"/>
                    <a:pt x="1186878" y="760877"/>
                  </a:cubicBezTo>
                  <a:cubicBezTo>
                    <a:pt x="1184311" y="784211"/>
                    <a:pt x="1155085" y="793195"/>
                    <a:pt x="1141726" y="811221"/>
                  </a:cubicBezTo>
                  <a:cubicBezTo>
                    <a:pt x="1120083" y="845697"/>
                    <a:pt x="1069841" y="879323"/>
                    <a:pt x="1092235" y="923903"/>
                  </a:cubicBezTo>
                  <a:cubicBezTo>
                    <a:pt x="1129089" y="997269"/>
                    <a:pt x="1219254" y="939035"/>
                    <a:pt x="1263064" y="915117"/>
                  </a:cubicBezTo>
                  <a:cubicBezTo>
                    <a:pt x="1320117" y="888749"/>
                    <a:pt x="1345085" y="845056"/>
                    <a:pt x="1362352" y="782636"/>
                  </a:cubicBezTo>
                  <a:cubicBezTo>
                    <a:pt x="1404238" y="631021"/>
                    <a:pt x="1422030" y="475905"/>
                    <a:pt x="1447873" y="321840"/>
                  </a:cubicBezTo>
                  <a:cubicBezTo>
                    <a:pt x="1330268" y="215727"/>
                    <a:pt x="1184428" y="99055"/>
                    <a:pt x="1051713" y="0"/>
                  </a:cubicBezTo>
                  <a:close/>
                </a:path>
              </a:pathLst>
            </a:custGeom>
            <a:solidFill>
              <a:srgbClr val="FEB69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DCCF6169-8442-4C51-A6C8-E51B9E767DA6}"/>
              </a:ext>
            </a:extLst>
          </p:cNvPr>
          <p:cNvGrpSpPr/>
          <p:nvPr/>
        </p:nvGrpSpPr>
        <p:grpSpPr>
          <a:xfrm flipH="1">
            <a:off x="761205" y="2672989"/>
            <a:ext cx="3388209" cy="633640"/>
            <a:chOff x="1895335" y="2017033"/>
            <a:chExt cx="2544525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A8975467-559A-4307-9D11-CC27C4E045A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B631956D-2AC2-4BEE-9FCC-06CC103760E0}"/>
                </a:ext>
              </a:extLst>
            </p:cNvPr>
            <p:cNvSpPr/>
            <p:nvPr/>
          </p:nvSpPr>
          <p:spPr>
            <a:xfrm flipH="1">
              <a:off x="1895335" y="2017033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75054847-7EDC-44D2-BE4A-71F3EF357BA8}"/>
              </a:ext>
            </a:extLst>
          </p:cNvPr>
          <p:cNvGrpSpPr/>
          <p:nvPr/>
        </p:nvGrpSpPr>
        <p:grpSpPr>
          <a:xfrm flipH="1">
            <a:off x="761205" y="4456645"/>
            <a:ext cx="3388209" cy="633626"/>
            <a:chOff x="1895335" y="2498628"/>
            <a:chExt cx="2544525" cy="37690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5E0F58CA-E1B4-44CE-939F-E6D844F324D7}"/>
                </a:ext>
              </a:extLst>
            </p:cNvPr>
            <p:cNvSpPr/>
            <p:nvPr/>
          </p:nvSpPr>
          <p:spPr>
            <a:xfrm>
              <a:off x="4319543" y="2508723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AE4875B4-B1B2-4574-9F65-DE6FCD031721}"/>
                </a:ext>
              </a:extLst>
            </p:cNvPr>
            <p:cNvSpPr/>
            <p:nvPr/>
          </p:nvSpPr>
          <p:spPr>
            <a:xfrm flipH="1">
              <a:off x="1895335" y="2498628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2D1F568-9268-4EDF-8250-CD16A19851E2}"/>
              </a:ext>
            </a:extLst>
          </p:cNvPr>
          <p:cNvGrpSpPr/>
          <p:nvPr/>
        </p:nvGrpSpPr>
        <p:grpSpPr>
          <a:xfrm flipH="1">
            <a:off x="1125536" y="2730632"/>
            <a:ext cx="2659547" cy="1545462"/>
            <a:chOff x="8454714" y="1828667"/>
            <a:chExt cx="2555667" cy="1545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8EEECF-BF5E-4513-8DE4-8BCF97E98534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C78FCE-5931-48C1-9B6E-6D85E4A19C8B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88B1A9A-E83A-419F-886D-6E38E34A1059}"/>
              </a:ext>
            </a:extLst>
          </p:cNvPr>
          <p:cNvGrpSpPr/>
          <p:nvPr/>
        </p:nvGrpSpPr>
        <p:grpSpPr>
          <a:xfrm flipH="1">
            <a:off x="1125536" y="4514409"/>
            <a:ext cx="2659547" cy="1545462"/>
            <a:chOff x="8454714" y="1828667"/>
            <a:chExt cx="2555667" cy="15454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FA3A76-AC6F-40DA-A534-3A1EB0C56DA0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CFBD5D-4535-4E3E-8423-73761CC9EE2C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79B86174-E11F-4E22-AC49-FF0BB9FD8887}"/>
              </a:ext>
            </a:extLst>
          </p:cNvPr>
          <p:cNvGrpSpPr/>
          <p:nvPr/>
        </p:nvGrpSpPr>
        <p:grpSpPr>
          <a:xfrm>
            <a:off x="8035976" y="2672989"/>
            <a:ext cx="3388209" cy="633640"/>
            <a:chOff x="1895335" y="2017033"/>
            <a:chExt cx="2544525" cy="376914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2782F846-D75A-4411-9027-E9B6A58D2C1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8E8B594F-B782-4D40-9E96-A8E783E1B2F3}"/>
                </a:ext>
              </a:extLst>
            </p:cNvPr>
            <p:cNvSpPr/>
            <p:nvPr/>
          </p:nvSpPr>
          <p:spPr>
            <a:xfrm flipH="1">
              <a:off x="1895335" y="2017033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506CEDEF-1200-4E0D-9D51-489E8B69D29D}"/>
              </a:ext>
            </a:extLst>
          </p:cNvPr>
          <p:cNvGrpSpPr/>
          <p:nvPr/>
        </p:nvGrpSpPr>
        <p:grpSpPr>
          <a:xfrm>
            <a:off x="8035976" y="4456645"/>
            <a:ext cx="3388209" cy="633626"/>
            <a:chOff x="1895335" y="2498628"/>
            <a:chExt cx="2544525" cy="376904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A5564D8A-AEC2-4FC3-8949-976835CD1507}"/>
                </a:ext>
              </a:extLst>
            </p:cNvPr>
            <p:cNvSpPr/>
            <p:nvPr/>
          </p:nvSpPr>
          <p:spPr>
            <a:xfrm>
              <a:off x="4319543" y="2508723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908AFF82-EC7D-459B-B3F2-0DB9B6984224}"/>
                </a:ext>
              </a:extLst>
            </p:cNvPr>
            <p:cNvSpPr/>
            <p:nvPr/>
          </p:nvSpPr>
          <p:spPr>
            <a:xfrm flipH="1">
              <a:off x="1895335" y="2498628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77097D0-2073-4AB5-930F-73C41BFBB52A}"/>
              </a:ext>
            </a:extLst>
          </p:cNvPr>
          <p:cNvGrpSpPr/>
          <p:nvPr/>
        </p:nvGrpSpPr>
        <p:grpSpPr>
          <a:xfrm>
            <a:off x="8400307" y="2730632"/>
            <a:ext cx="2659547" cy="1545462"/>
            <a:chOff x="8454714" y="1828667"/>
            <a:chExt cx="2555667" cy="15454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DED440-AE76-4CEA-9B05-B87608ACF485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4D919D-F32E-4C53-9ADA-7B1B871DF10C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FCD1167-49B9-428E-9609-E65848158C7A}"/>
              </a:ext>
            </a:extLst>
          </p:cNvPr>
          <p:cNvGrpSpPr/>
          <p:nvPr/>
        </p:nvGrpSpPr>
        <p:grpSpPr>
          <a:xfrm>
            <a:off x="8400307" y="4514409"/>
            <a:ext cx="2659547" cy="1545462"/>
            <a:chOff x="8454714" y="1828667"/>
            <a:chExt cx="2555667" cy="15454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1248C1-9C5A-4D9E-969F-1EF2D86C09D3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ABCCBC-1979-41CD-93FE-BCE0B590BFB7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06BF0837-99FE-4C97-808D-5EBBB86471B3}"/>
              </a:ext>
            </a:extLst>
          </p:cNvPr>
          <p:cNvGrpSpPr/>
          <p:nvPr/>
        </p:nvGrpSpPr>
        <p:grpSpPr>
          <a:xfrm>
            <a:off x="902009" y="1855403"/>
            <a:ext cx="2773439" cy="4509557"/>
            <a:chOff x="4429723" y="719666"/>
            <a:chExt cx="3332553" cy="5418666"/>
          </a:xfrm>
        </p:grpSpPr>
        <p:sp>
          <p:nvSpPr>
            <p:cNvPr id="4" name="Arrow: Circular 5">
              <a:extLst>
                <a:ext uri="{FF2B5EF4-FFF2-40B4-BE49-F238E27FC236}">
                  <a16:creationId xmlns:a16="http://schemas.microsoft.com/office/drawing/2014/main" id="{C2A379F4-8B9E-416F-9B8B-E0734D837F64}"/>
                </a:ext>
              </a:extLst>
            </p:cNvPr>
            <p:cNvSpPr/>
            <p:nvPr/>
          </p:nvSpPr>
          <p:spPr>
            <a:xfrm>
              <a:off x="5154127" y="719666"/>
              <a:ext cx="2608149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Shape 7">
              <a:extLst>
                <a:ext uri="{FF2B5EF4-FFF2-40B4-BE49-F238E27FC236}">
                  <a16:creationId xmlns:a16="http://schemas.microsoft.com/office/drawing/2014/main" id="{7ACF7D35-E291-40F6-8196-F14E1B48AA03}"/>
                </a:ext>
              </a:extLst>
            </p:cNvPr>
            <p:cNvSpPr/>
            <p:nvPr/>
          </p:nvSpPr>
          <p:spPr>
            <a:xfrm>
              <a:off x="4429723" y="2218469"/>
              <a:ext cx="2608149" cy="260854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Block Arc 9">
              <a:extLst>
                <a:ext uri="{FF2B5EF4-FFF2-40B4-BE49-F238E27FC236}">
                  <a16:creationId xmlns:a16="http://schemas.microsoft.com/office/drawing/2014/main" id="{17AB5461-3A4A-4F4E-B3DD-AD10FD5E4F82}"/>
                </a:ext>
              </a:extLst>
            </p:cNvPr>
            <p:cNvSpPr/>
            <p:nvPr/>
          </p:nvSpPr>
          <p:spPr>
            <a:xfrm>
              <a:off x="5339759" y="3896630"/>
              <a:ext cx="2240804" cy="224170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893B8FBD-502D-4E43-AE7F-178873087B67}"/>
              </a:ext>
            </a:extLst>
          </p:cNvPr>
          <p:cNvSpPr/>
          <p:nvPr/>
        </p:nvSpPr>
        <p:spPr>
          <a:xfrm>
            <a:off x="1791289" y="3975368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BFAE395D-F15C-436A-9E36-9C55E127BF1C}"/>
              </a:ext>
            </a:extLst>
          </p:cNvPr>
          <p:cNvSpPr/>
          <p:nvPr/>
        </p:nvSpPr>
        <p:spPr>
          <a:xfrm>
            <a:off x="2386296" y="2689810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 Same Side Corner Rectangle 36">
            <a:extLst>
              <a:ext uri="{FF2B5EF4-FFF2-40B4-BE49-F238E27FC236}">
                <a16:creationId xmlns:a16="http://schemas.microsoft.com/office/drawing/2014/main" id="{F05077D1-C6C0-4DDF-B946-1B449C004B8D}"/>
              </a:ext>
            </a:extLst>
          </p:cNvPr>
          <p:cNvSpPr/>
          <p:nvPr/>
        </p:nvSpPr>
        <p:spPr>
          <a:xfrm>
            <a:off x="2379563" y="5238504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" name="Group 51">
            <a:extLst>
              <a:ext uri="{FF2B5EF4-FFF2-40B4-BE49-F238E27FC236}">
                <a16:creationId xmlns:a16="http://schemas.microsoft.com/office/drawing/2014/main" id="{90D23790-D844-4272-8E76-552F6FE32DBF}"/>
              </a:ext>
            </a:extLst>
          </p:cNvPr>
          <p:cNvGrpSpPr/>
          <p:nvPr/>
        </p:nvGrpSpPr>
        <p:grpSpPr>
          <a:xfrm>
            <a:off x="4863812" y="3165801"/>
            <a:ext cx="6223517" cy="929826"/>
            <a:chOff x="-643405" y="2826095"/>
            <a:chExt cx="6223517" cy="929826"/>
          </a:xfrm>
        </p:grpSpPr>
        <p:sp>
          <p:nvSpPr>
            <p:cNvPr id="11" name="Oval 53">
              <a:extLst>
                <a:ext uri="{FF2B5EF4-FFF2-40B4-BE49-F238E27FC236}">
                  <a16:creationId xmlns:a16="http://schemas.microsoft.com/office/drawing/2014/main" id="{87B97D45-3DF5-45CC-A7D4-B4E6A41FB963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C75B8D-301C-4E68-B522-2A35F78266FF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82E3A0-4A61-425E-824E-CC57CE60AB20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4" name="Straight Connector 56">
              <a:extLst>
                <a:ext uri="{FF2B5EF4-FFF2-40B4-BE49-F238E27FC236}">
                  <a16:creationId xmlns:a16="http://schemas.microsoft.com/office/drawing/2014/main" id="{597CA2CA-1C99-4CCE-90D0-A007F9FDD3AE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8">
            <a:extLst>
              <a:ext uri="{FF2B5EF4-FFF2-40B4-BE49-F238E27FC236}">
                <a16:creationId xmlns:a16="http://schemas.microsoft.com/office/drawing/2014/main" id="{1A9F8DF7-8780-47DE-A1F2-CDA5D0CEB23E}"/>
              </a:ext>
            </a:extLst>
          </p:cNvPr>
          <p:cNvGrpSpPr/>
          <p:nvPr/>
        </p:nvGrpSpPr>
        <p:grpSpPr>
          <a:xfrm>
            <a:off x="4863811" y="5435134"/>
            <a:ext cx="6223518" cy="929826"/>
            <a:chOff x="-643406" y="2826095"/>
            <a:chExt cx="6223518" cy="929826"/>
          </a:xfrm>
        </p:grpSpPr>
        <p:sp>
          <p:nvSpPr>
            <p:cNvPr id="16" name="Oval 60">
              <a:extLst>
                <a:ext uri="{FF2B5EF4-FFF2-40B4-BE49-F238E27FC236}">
                  <a16:creationId xmlns:a16="http://schemas.microsoft.com/office/drawing/2014/main" id="{63314450-E136-498A-BE73-8F4100012078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82CAD5-2D8A-48F0-920B-0B884EFACD0D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93C1A4-3C57-4306-B78B-31B645F361E7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63">
              <a:extLst>
                <a:ext uri="{FF2B5EF4-FFF2-40B4-BE49-F238E27FC236}">
                  <a16:creationId xmlns:a16="http://schemas.microsoft.com/office/drawing/2014/main" id="{EA30D227-EF0C-40BD-8733-46576CC328C0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E159DDDB-0C4B-47A8-B4F9-DB18F0C5AF44}"/>
              </a:ext>
            </a:extLst>
          </p:cNvPr>
          <p:cNvGrpSpPr/>
          <p:nvPr/>
        </p:nvGrpSpPr>
        <p:grpSpPr>
          <a:xfrm>
            <a:off x="5130112" y="4300468"/>
            <a:ext cx="5957216" cy="929826"/>
            <a:chOff x="-377104" y="2826095"/>
            <a:chExt cx="5957216" cy="929826"/>
          </a:xfrm>
        </p:grpSpPr>
        <p:sp>
          <p:nvSpPr>
            <p:cNvPr id="21" name="Oval 67">
              <a:extLst>
                <a:ext uri="{FF2B5EF4-FFF2-40B4-BE49-F238E27FC236}">
                  <a16:creationId xmlns:a16="http://schemas.microsoft.com/office/drawing/2014/main" id="{B1A59B9C-B209-462D-A946-BFAFF4C05E17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6A3F76-B756-4755-B9D4-6A4A60DAD3D1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CDDD28-9B11-4337-B9C6-280037C43FC3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4" name="Straight Connector 70">
              <a:extLst>
                <a:ext uri="{FF2B5EF4-FFF2-40B4-BE49-F238E27FC236}">
                  <a16:creationId xmlns:a16="http://schemas.microsoft.com/office/drawing/2014/main" id="{E3B4BD02-789C-4DC2-A7A1-6852E0672D05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id="{3B3B6630-E13F-47BA-97B8-D5BAC4B079FC}"/>
              </a:ext>
            </a:extLst>
          </p:cNvPr>
          <p:cNvSpPr/>
          <p:nvPr/>
        </p:nvSpPr>
        <p:spPr>
          <a:xfrm>
            <a:off x="10671725" y="4478889"/>
            <a:ext cx="289892" cy="21257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E626A203-1539-4933-8AF4-0A7D8AC3C62C}"/>
              </a:ext>
            </a:extLst>
          </p:cNvPr>
          <p:cNvSpPr/>
          <p:nvPr/>
        </p:nvSpPr>
        <p:spPr>
          <a:xfrm>
            <a:off x="10683077" y="3320017"/>
            <a:ext cx="301516" cy="23160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D7E20A81-4352-498D-AE55-D1AE70E49BCA}"/>
              </a:ext>
            </a:extLst>
          </p:cNvPr>
          <p:cNvSpPr/>
          <p:nvPr/>
        </p:nvSpPr>
        <p:spPr>
          <a:xfrm>
            <a:off x="10658082" y="5571510"/>
            <a:ext cx="311475" cy="2462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D95B48-CF99-46CF-B1BB-42577509C05A}"/>
              </a:ext>
            </a:extLst>
          </p:cNvPr>
          <p:cNvSpPr txBox="1"/>
          <p:nvPr/>
        </p:nvSpPr>
        <p:spPr>
          <a:xfrm>
            <a:off x="4556868" y="1680587"/>
            <a:ext cx="6204117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 Quality Professional </a:t>
            </a:r>
          </a:p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CDCB5F-2B41-442A-AE73-4F54869C6642}"/>
              </a:ext>
            </a:extLst>
          </p:cNvPr>
          <p:cNvSpPr txBox="1"/>
          <p:nvPr/>
        </p:nvSpPr>
        <p:spPr>
          <a:xfrm>
            <a:off x="4556868" y="2343104"/>
            <a:ext cx="620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633E3-AD3A-428A-93B1-26147E3F3D0F}"/>
              </a:ext>
            </a:extLst>
          </p:cNvPr>
          <p:cNvSpPr txBox="1"/>
          <p:nvPr/>
        </p:nvSpPr>
        <p:spPr>
          <a:xfrm>
            <a:off x="695618" y="499253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79516-812E-49C7-948B-9BB953B4C184}"/>
              </a:ext>
            </a:extLst>
          </p:cNvPr>
          <p:cNvSpPr txBox="1"/>
          <p:nvPr/>
        </p:nvSpPr>
        <p:spPr>
          <a:xfrm>
            <a:off x="1440384" y="175946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0A38D58-5D0E-4F6A-A31E-793BB7E1D075}"/>
              </a:ext>
            </a:extLst>
          </p:cNvPr>
          <p:cNvSpPr txBox="1">
            <a:spLocks/>
          </p:cNvSpPr>
          <p:nvPr/>
        </p:nvSpPr>
        <p:spPr>
          <a:xfrm>
            <a:off x="1901932" y="450417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290343DA-60F1-4383-AF45-4041AE5780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5B695AF-BE6A-4A26-B21B-2DE9B3696B08}"/>
              </a:ext>
            </a:extLst>
          </p:cNvPr>
          <p:cNvGrpSpPr/>
          <p:nvPr/>
        </p:nvGrpSpPr>
        <p:grpSpPr>
          <a:xfrm>
            <a:off x="2316944" y="4587858"/>
            <a:ext cx="1301835" cy="1164614"/>
            <a:chOff x="2316944" y="4642176"/>
            <a:chExt cx="1301835" cy="1164614"/>
          </a:xfrm>
        </p:grpSpPr>
        <p:sp>
          <p:nvSpPr>
            <p:cNvPr id="4" name="타원 72">
              <a:extLst>
                <a:ext uri="{FF2B5EF4-FFF2-40B4-BE49-F238E27FC236}">
                  <a16:creationId xmlns:a16="http://schemas.microsoft.com/office/drawing/2014/main" id="{D2F0B33E-AA2A-45EF-8A14-E4F5CE99D1F5}"/>
                </a:ext>
              </a:extLst>
            </p:cNvPr>
            <p:cNvSpPr/>
            <p:nvPr/>
          </p:nvSpPr>
          <p:spPr>
            <a:xfrm>
              <a:off x="2378577" y="4642176"/>
              <a:ext cx="1178569" cy="1164614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</a:schemeClr>
                </a:gs>
                <a:gs pos="80000">
                  <a:schemeClr val="accent5"/>
                </a:gs>
                <a:gs pos="100000">
                  <a:schemeClr val="accent5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그룹 60">
              <a:extLst>
                <a:ext uri="{FF2B5EF4-FFF2-40B4-BE49-F238E27FC236}">
                  <a16:creationId xmlns:a16="http://schemas.microsoft.com/office/drawing/2014/main" id="{3FDD365A-3ED5-46AE-A288-ACBA37A7A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944" y="4643055"/>
              <a:ext cx="1301835" cy="1162856"/>
              <a:chOff x="5075123" y="3457307"/>
              <a:chExt cx="2481953" cy="2249809"/>
            </a:xfrm>
          </p:grpSpPr>
          <p:sp>
            <p:nvSpPr>
              <p:cNvPr id="6" name="타원 75">
                <a:extLst>
                  <a:ext uri="{FF2B5EF4-FFF2-40B4-BE49-F238E27FC236}">
                    <a16:creationId xmlns:a16="http://schemas.microsoft.com/office/drawing/2014/main" id="{969B20EC-D852-4F58-AAFC-8710585F0523}"/>
                  </a:ext>
                </a:extLst>
              </p:cNvPr>
              <p:cNvSpPr/>
              <p:nvPr/>
            </p:nvSpPr>
            <p:spPr>
              <a:xfrm>
                <a:off x="5159806" y="3457307"/>
                <a:ext cx="2249810" cy="2249809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bg1">
                      <a:alpha val="0"/>
                    </a:schemeClr>
                  </a:gs>
                  <a:gs pos="4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26">
                <a:extLst>
                  <a:ext uri="{FF2B5EF4-FFF2-40B4-BE49-F238E27FC236}">
                    <a16:creationId xmlns:a16="http://schemas.microsoft.com/office/drawing/2014/main" id="{0304F842-DD45-4A5D-888E-FE146A0D29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406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Oval 28">
                <a:extLst>
                  <a:ext uri="{FF2B5EF4-FFF2-40B4-BE49-F238E27FC236}">
                    <a16:creationId xmlns:a16="http://schemas.microsoft.com/office/drawing/2014/main" id="{868FB39A-FE82-482D-9525-F44C36399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4999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9" name="자유형 78">
                <a:extLst>
                  <a:ext uri="{FF2B5EF4-FFF2-40B4-BE49-F238E27FC236}">
                    <a16:creationId xmlns:a16="http://schemas.microsoft.com/office/drawing/2014/main" id="{FD7AA368-E382-428A-BEED-3223E4A4639C}"/>
                  </a:ext>
                </a:extLst>
              </p:cNvPr>
              <p:cNvSpPr/>
              <p:nvPr/>
            </p:nvSpPr>
            <p:spPr>
              <a:xfrm rot="5398342">
                <a:off x="5955277" y="3558574"/>
                <a:ext cx="1424932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자유형 79">
                <a:extLst>
                  <a:ext uri="{FF2B5EF4-FFF2-40B4-BE49-F238E27FC236}">
                    <a16:creationId xmlns:a16="http://schemas.microsoft.com/office/drawing/2014/main" id="{2CDE15B1-C128-41B9-AC5D-BF5A840B6A4E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Oval 26">
                <a:extLst>
                  <a:ext uri="{FF2B5EF4-FFF2-40B4-BE49-F238E27FC236}">
                    <a16:creationId xmlns:a16="http://schemas.microsoft.com/office/drawing/2014/main" id="{9128653E-C95F-4D17-8ED1-7565D24721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7453" y="4665453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8C30337-6B4D-4205-AC24-3604D1D65AA5}"/>
              </a:ext>
            </a:extLst>
          </p:cNvPr>
          <p:cNvSpPr/>
          <p:nvPr/>
        </p:nvSpPr>
        <p:spPr>
          <a:xfrm>
            <a:off x="-8705" y="5801689"/>
            <a:ext cx="3668464" cy="41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089B58D-40B8-46DF-9FC6-4751792E5C10}"/>
              </a:ext>
            </a:extLst>
          </p:cNvPr>
          <p:cNvSpPr/>
          <p:nvPr/>
        </p:nvSpPr>
        <p:spPr>
          <a:xfrm rot="16200000" flipH="1">
            <a:off x="3351713" y="5515751"/>
            <a:ext cx="101322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BC843EB3-1AB7-4E73-BB68-9A13BE8AA365}"/>
              </a:ext>
            </a:extLst>
          </p:cNvPr>
          <p:cNvSpPr/>
          <p:nvPr/>
        </p:nvSpPr>
        <p:spPr>
          <a:xfrm>
            <a:off x="3659758" y="5202464"/>
            <a:ext cx="2160000" cy="4140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3678FDFD-597E-41C6-9674-500E1292D0E7}"/>
              </a:ext>
            </a:extLst>
          </p:cNvPr>
          <p:cNvSpPr/>
          <p:nvPr/>
        </p:nvSpPr>
        <p:spPr>
          <a:xfrm rot="16200000" flipH="1">
            <a:off x="5114580" y="4911286"/>
            <a:ext cx="101322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EAEAE6A3-7E5D-4D18-8A24-03729A2F9809}"/>
              </a:ext>
            </a:extLst>
          </p:cNvPr>
          <p:cNvSpPr/>
          <p:nvPr/>
        </p:nvSpPr>
        <p:spPr>
          <a:xfrm>
            <a:off x="5422626" y="4603239"/>
            <a:ext cx="2160000" cy="4140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평행 사변형 16">
            <a:extLst>
              <a:ext uri="{FF2B5EF4-FFF2-40B4-BE49-F238E27FC236}">
                <a16:creationId xmlns:a16="http://schemas.microsoft.com/office/drawing/2014/main" id="{4A50D9A1-B4A6-41D1-835D-90B364014AB7}"/>
              </a:ext>
            </a:extLst>
          </p:cNvPr>
          <p:cNvSpPr/>
          <p:nvPr/>
        </p:nvSpPr>
        <p:spPr>
          <a:xfrm rot="16200000" flipH="1">
            <a:off x="6877448" y="4312061"/>
            <a:ext cx="101322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368A3DD2-6404-4963-89E7-DF8DD2100DD5}"/>
              </a:ext>
            </a:extLst>
          </p:cNvPr>
          <p:cNvSpPr/>
          <p:nvPr/>
        </p:nvSpPr>
        <p:spPr>
          <a:xfrm>
            <a:off x="7182873" y="3996153"/>
            <a:ext cx="2160000" cy="4140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평행 사변형 18">
            <a:extLst>
              <a:ext uri="{FF2B5EF4-FFF2-40B4-BE49-F238E27FC236}">
                <a16:creationId xmlns:a16="http://schemas.microsoft.com/office/drawing/2014/main" id="{97A181F1-0301-4F6E-8CF7-122C51C7F7DA}"/>
              </a:ext>
            </a:extLst>
          </p:cNvPr>
          <p:cNvSpPr/>
          <p:nvPr/>
        </p:nvSpPr>
        <p:spPr>
          <a:xfrm rot="16200000" flipH="1">
            <a:off x="8637696" y="3704975"/>
            <a:ext cx="101322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91E8F42A-0F29-4868-A7D2-8698B2730602}"/>
              </a:ext>
            </a:extLst>
          </p:cNvPr>
          <p:cNvSpPr/>
          <p:nvPr/>
        </p:nvSpPr>
        <p:spPr>
          <a:xfrm>
            <a:off x="8942630" y="3388839"/>
            <a:ext cx="3249371" cy="412833"/>
          </a:xfrm>
          <a:custGeom>
            <a:avLst/>
            <a:gdLst>
              <a:gd name="connsiteX0" fmla="*/ 401224 w 3249371"/>
              <a:gd name="connsiteY0" fmla="*/ 0 h 412833"/>
              <a:gd name="connsiteX1" fmla="*/ 3249371 w 3249371"/>
              <a:gd name="connsiteY1" fmla="*/ 0 h 412833"/>
              <a:gd name="connsiteX2" fmla="*/ 3249371 w 3249371"/>
              <a:gd name="connsiteY2" fmla="*/ 412833 h 412833"/>
              <a:gd name="connsiteX3" fmla="*/ 0 w 3249371"/>
              <a:gd name="connsiteY3" fmla="*/ 412833 h 41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9371" h="412833">
                <a:moveTo>
                  <a:pt x="401224" y="0"/>
                </a:moveTo>
                <a:lnTo>
                  <a:pt x="3249371" y="0"/>
                </a:lnTo>
                <a:lnTo>
                  <a:pt x="3249371" y="412833"/>
                </a:lnTo>
                <a:lnTo>
                  <a:pt x="0" y="412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97">
            <a:extLst>
              <a:ext uri="{FF2B5EF4-FFF2-40B4-BE49-F238E27FC236}">
                <a16:creationId xmlns:a16="http://schemas.microsoft.com/office/drawing/2014/main" id="{6D67DCEC-DEAA-4AC2-9938-3FE0A1EE8D83}"/>
              </a:ext>
            </a:extLst>
          </p:cNvPr>
          <p:cNvGrpSpPr/>
          <p:nvPr/>
        </p:nvGrpSpPr>
        <p:grpSpPr>
          <a:xfrm>
            <a:off x="9643166" y="1598939"/>
            <a:ext cx="1848298" cy="2002616"/>
            <a:chOff x="3528730" y="3565412"/>
            <a:chExt cx="2887724" cy="3128826"/>
          </a:xfrm>
        </p:grpSpPr>
        <p:sp>
          <p:nvSpPr>
            <p:cNvPr id="22" name="Freeform: Shape 298">
              <a:extLst>
                <a:ext uri="{FF2B5EF4-FFF2-40B4-BE49-F238E27FC236}">
                  <a16:creationId xmlns:a16="http://schemas.microsoft.com/office/drawing/2014/main" id="{13C58AB2-743D-40CC-B644-3769911C409D}"/>
                </a:ext>
              </a:extLst>
            </p:cNvPr>
            <p:cNvSpPr/>
            <p:nvPr/>
          </p:nvSpPr>
          <p:spPr>
            <a:xfrm>
              <a:off x="3820178" y="4552097"/>
              <a:ext cx="1308415" cy="1996118"/>
            </a:xfrm>
            <a:custGeom>
              <a:avLst/>
              <a:gdLst>
                <a:gd name="connsiteX0" fmla="*/ 1302406 w 1308415"/>
                <a:gd name="connsiteY0" fmla="*/ 172889 h 1996118"/>
                <a:gd name="connsiteX1" fmla="*/ 1281964 w 1308415"/>
                <a:gd name="connsiteY1" fmla="*/ 92234 h 1996118"/>
                <a:gd name="connsiteX2" fmla="*/ 1246283 w 1308415"/>
                <a:gd name="connsiteY2" fmla="*/ 57 h 1996118"/>
                <a:gd name="connsiteX3" fmla="*/ 1231787 w 1308415"/>
                <a:gd name="connsiteY3" fmla="*/ 10093 h 1996118"/>
                <a:gd name="connsiteX4" fmla="*/ 1121026 w 1308415"/>
                <a:gd name="connsiteY4" fmla="*/ 27190 h 1996118"/>
                <a:gd name="connsiteX5" fmla="*/ 1103929 w 1308415"/>
                <a:gd name="connsiteY5" fmla="*/ 22730 h 1996118"/>
                <a:gd name="connsiteX6" fmla="*/ 1121026 w 1308415"/>
                <a:gd name="connsiteY6" fmla="*/ 64358 h 1996118"/>
                <a:gd name="connsiteX7" fmla="*/ 1171575 w 1308415"/>
                <a:gd name="connsiteY7" fmla="*/ 224924 h 1996118"/>
                <a:gd name="connsiteX8" fmla="*/ 1163398 w 1308415"/>
                <a:gd name="connsiteY8" fmla="*/ 308553 h 1996118"/>
                <a:gd name="connsiteX9" fmla="*/ 1012123 w 1308415"/>
                <a:gd name="connsiteY9" fmla="*/ 467632 h 1996118"/>
                <a:gd name="connsiteX10" fmla="*/ 906938 w 1308415"/>
                <a:gd name="connsiteY10" fmla="*/ 505544 h 1996118"/>
                <a:gd name="connsiteX11" fmla="*/ 828141 w 1308415"/>
                <a:gd name="connsiteY11" fmla="*/ 521154 h 1996118"/>
                <a:gd name="connsiteX12" fmla="*/ 810300 w 1308415"/>
                <a:gd name="connsiteY12" fmla="*/ 517809 h 1996118"/>
                <a:gd name="connsiteX13" fmla="*/ 767557 w 1308415"/>
                <a:gd name="connsiteY13" fmla="*/ 510375 h 1996118"/>
                <a:gd name="connsiteX14" fmla="*/ 754177 w 1308415"/>
                <a:gd name="connsiteY14" fmla="*/ 525986 h 1996118"/>
                <a:gd name="connsiteX15" fmla="*/ 689504 w 1308415"/>
                <a:gd name="connsiteY15" fmla="*/ 631544 h 1996118"/>
                <a:gd name="connsiteX16" fmla="*/ 556442 w 1308415"/>
                <a:gd name="connsiteY16" fmla="*/ 848605 h 1996118"/>
                <a:gd name="connsiteX17" fmla="*/ 533026 w 1308415"/>
                <a:gd name="connsiteY17" fmla="*/ 849720 h 1996118"/>
                <a:gd name="connsiteX18" fmla="*/ 506265 w 1308415"/>
                <a:gd name="connsiteY18" fmla="*/ 815526 h 1996118"/>
                <a:gd name="connsiteX19" fmla="*/ 277310 w 1308415"/>
                <a:gd name="connsiteY19" fmla="*/ 533420 h 1996118"/>
                <a:gd name="connsiteX20" fmla="*/ 258354 w 1308415"/>
                <a:gd name="connsiteY20" fmla="*/ 517066 h 1996118"/>
                <a:gd name="connsiteX21" fmla="*/ 142389 w 1308415"/>
                <a:gd name="connsiteY21" fmla="*/ 497738 h 1996118"/>
                <a:gd name="connsiteX22" fmla="*/ 82177 w 1308415"/>
                <a:gd name="connsiteY22" fmla="*/ 510747 h 1996118"/>
                <a:gd name="connsiteX23" fmla="*/ 28655 w 1308415"/>
                <a:gd name="connsiteY23" fmla="*/ 579880 h 1996118"/>
                <a:gd name="connsiteX24" fmla="*/ 35 w 1308415"/>
                <a:gd name="connsiteY24" fmla="*/ 743048 h 1996118"/>
                <a:gd name="connsiteX25" fmla="*/ 45009 w 1308415"/>
                <a:gd name="connsiteY25" fmla="*/ 1310234 h 1996118"/>
                <a:gd name="connsiteX26" fmla="*/ 84779 w 1308415"/>
                <a:gd name="connsiteY26" fmla="*/ 1319897 h 1996118"/>
                <a:gd name="connsiteX27" fmla="*/ 95186 w 1308415"/>
                <a:gd name="connsiteY27" fmla="*/ 1330676 h 1996118"/>
                <a:gd name="connsiteX28" fmla="*/ 91469 w 1308415"/>
                <a:gd name="connsiteY28" fmla="*/ 1412074 h 1996118"/>
                <a:gd name="connsiteX29" fmla="*/ 116372 w 1308415"/>
                <a:gd name="connsiteY29" fmla="*/ 1461879 h 1996118"/>
                <a:gd name="connsiteX30" fmla="*/ 172496 w 1308415"/>
                <a:gd name="connsiteY30" fmla="*/ 1496818 h 1996118"/>
                <a:gd name="connsiteX31" fmla="*/ 185876 w 1308415"/>
                <a:gd name="connsiteY31" fmla="*/ 1516888 h 1996118"/>
                <a:gd name="connsiteX32" fmla="*/ 183646 w 1308415"/>
                <a:gd name="connsiteY32" fmla="*/ 1762198 h 1996118"/>
                <a:gd name="connsiteX33" fmla="*/ 177327 w 1308415"/>
                <a:gd name="connsiteY33" fmla="*/ 1783012 h 1996118"/>
                <a:gd name="connsiteX34" fmla="*/ 69912 w 1308415"/>
                <a:gd name="connsiteY34" fmla="*/ 1981862 h 1996118"/>
                <a:gd name="connsiteX35" fmla="*/ 64708 w 1308415"/>
                <a:gd name="connsiteY35" fmla="*/ 1994870 h 1996118"/>
                <a:gd name="connsiteX36" fmla="*/ 259469 w 1308415"/>
                <a:gd name="connsiteY36" fmla="*/ 1965136 h 1996118"/>
                <a:gd name="connsiteX37" fmla="*/ 334177 w 1308415"/>
                <a:gd name="connsiteY37" fmla="*/ 1827242 h 1996118"/>
                <a:gd name="connsiteX38" fmla="*/ 342354 w 1308415"/>
                <a:gd name="connsiteY38" fmla="*/ 1796764 h 1996118"/>
                <a:gd name="connsiteX39" fmla="*/ 343097 w 1308415"/>
                <a:gd name="connsiteY39" fmla="*/ 1561862 h 1996118"/>
                <a:gd name="connsiteX40" fmla="*/ 359451 w 1308415"/>
                <a:gd name="connsiteY40" fmla="*/ 1548110 h 1996118"/>
                <a:gd name="connsiteX41" fmla="*/ 697309 w 1308415"/>
                <a:gd name="connsiteY41" fmla="*/ 1531755 h 1996118"/>
                <a:gd name="connsiteX42" fmla="*/ 714407 w 1308415"/>
                <a:gd name="connsiteY42" fmla="*/ 1543649 h 1996118"/>
                <a:gd name="connsiteX43" fmla="*/ 741539 w 1308415"/>
                <a:gd name="connsiteY43" fmla="*/ 1704587 h 1996118"/>
                <a:gd name="connsiteX44" fmla="*/ 739309 w 1308415"/>
                <a:gd name="connsiteY44" fmla="*/ 1794534 h 1996118"/>
                <a:gd name="connsiteX45" fmla="*/ 696194 w 1308415"/>
                <a:gd name="connsiteY45" fmla="*/ 1921278 h 1996118"/>
                <a:gd name="connsiteX46" fmla="*/ 685787 w 1308415"/>
                <a:gd name="connsiteY46" fmla="*/ 1936888 h 1996118"/>
                <a:gd name="connsiteX47" fmla="*/ 841893 w 1308415"/>
                <a:gd name="connsiteY47" fmla="*/ 1960304 h 1996118"/>
                <a:gd name="connsiteX48" fmla="*/ 909911 w 1308415"/>
                <a:gd name="connsiteY48" fmla="*/ 1782269 h 1996118"/>
                <a:gd name="connsiteX49" fmla="*/ 912141 w 1308415"/>
                <a:gd name="connsiteY49" fmla="*/ 1758853 h 1996118"/>
                <a:gd name="connsiteX50" fmla="*/ 863079 w 1308415"/>
                <a:gd name="connsiteY50" fmla="*/ 1470428 h 1996118"/>
                <a:gd name="connsiteX51" fmla="*/ 870885 w 1308415"/>
                <a:gd name="connsiteY51" fmla="*/ 1443295 h 1996118"/>
                <a:gd name="connsiteX52" fmla="*/ 893557 w 1308415"/>
                <a:gd name="connsiteY52" fmla="*/ 1365986 h 1996118"/>
                <a:gd name="connsiteX53" fmla="*/ 909539 w 1308415"/>
                <a:gd name="connsiteY53" fmla="*/ 1053030 h 1996118"/>
                <a:gd name="connsiteX54" fmla="*/ 906938 w 1308415"/>
                <a:gd name="connsiteY54" fmla="*/ 804375 h 1996118"/>
                <a:gd name="connsiteX55" fmla="*/ 887610 w 1308415"/>
                <a:gd name="connsiteY55" fmla="*/ 659048 h 1996118"/>
                <a:gd name="connsiteX56" fmla="*/ 894300 w 1308415"/>
                <a:gd name="connsiteY56" fmla="*/ 650871 h 1996118"/>
                <a:gd name="connsiteX57" fmla="*/ 999115 w 1308415"/>
                <a:gd name="connsiteY57" fmla="*/ 622995 h 1996118"/>
                <a:gd name="connsiteX58" fmla="*/ 1089805 w 1308415"/>
                <a:gd name="connsiteY58" fmla="*/ 583968 h 1996118"/>
                <a:gd name="connsiteX59" fmla="*/ 1204654 w 1308415"/>
                <a:gd name="connsiteY59" fmla="*/ 500712 h 1996118"/>
                <a:gd name="connsiteX60" fmla="*/ 1307610 w 1308415"/>
                <a:gd name="connsiteY60" fmla="*/ 269154 h 1996118"/>
                <a:gd name="connsiteX61" fmla="*/ 1302406 w 1308415"/>
                <a:gd name="connsiteY61" fmla="*/ 172889 h 19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08415" h="1996118">
                  <a:moveTo>
                    <a:pt x="1302406" y="172889"/>
                  </a:moveTo>
                  <a:cubicBezTo>
                    <a:pt x="1296460" y="145756"/>
                    <a:pt x="1290513" y="118623"/>
                    <a:pt x="1281964" y="92234"/>
                  </a:cubicBezTo>
                  <a:cubicBezTo>
                    <a:pt x="1271557" y="61013"/>
                    <a:pt x="1258176" y="30907"/>
                    <a:pt x="1246283" y="57"/>
                  </a:cubicBezTo>
                  <a:cubicBezTo>
                    <a:pt x="1238849" y="-686"/>
                    <a:pt x="1235875" y="6004"/>
                    <a:pt x="1231787" y="10093"/>
                  </a:cubicBezTo>
                  <a:cubicBezTo>
                    <a:pt x="1198336" y="43544"/>
                    <a:pt x="1163769" y="49119"/>
                    <a:pt x="1121026" y="27190"/>
                  </a:cubicBezTo>
                  <a:cubicBezTo>
                    <a:pt x="1115822" y="24588"/>
                    <a:pt x="1110619" y="19756"/>
                    <a:pt x="1103929" y="22730"/>
                  </a:cubicBezTo>
                  <a:cubicBezTo>
                    <a:pt x="1104672" y="38712"/>
                    <a:pt x="1114336" y="50977"/>
                    <a:pt x="1121026" y="64358"/>
                  </a:cubicBezTo>
                  <a:cubicBezTo>
                    <a:pt x="1145929" y="115278"/>
                    <a:pt x="1161911" y="169172"/>
                    <a:pt x="1171575" y="224924"/>
                  </a:cubicBezTo>
                  <a:cubicBezTo>
                    <a:pt x="1176406" y="253172"/>
                    <a:pt x="1171203" y="281791"/>
                    <a:pt x="1163398" y="308553"/>
                  </a:cubicBezTo>
                  <a:cubicBezTo>
                    <a:pt x="1139982" y="386234"/>
                    <a:pt x="1082743" y="433809"/>
                    <a:pt x="1012123" y="467632"/>
                  </a:cubicBezTo>
                  <a:cubicBezTo>
                    <a:pt x="978300" y="483614"/>
                    <a:pt x="943362" y="496995"/>
                    <a:pt x="906938" y="505544"/>
                  </a:cubicBezTo>
                  <a:cubicBezTo>
                    <a:pt x="880920" y="511862"/>
                    <a:pt x="854531" y="516322"/>
                    <a:pt x="828141" y="521154"/>
                  </a:cubicBezTo>
                  <a:cubicBezTo>
                    <a:pt x="822194" y="522269"/>
                    <a:pt x="816619" y="520039"/>
                    <a:pt x="810300" y="517809"/>
                  </a:cubicBezTo>
                  <a:cubicBezTo>
                    <a:pt x="796548" y="513349"/>
                    <a:pt x="774619" y="505544"/>
                    <a:pt x="767557" y="510375"/>
                  </a:cubicBezTo>
                  <a:cubicBezTo>
                    <a:pt x="759380" y="515951"/>
                    <a:pt x="757522" y="520783"/>
                    <a:pt x="754177" y="525986"/>
                  </a:cubicBezTo>
                  <a:cubicBezTo>
                    <a:pt x="732991" y="561296"/>
                    <a:pt x="711062" y="596606"/>
                    <a:pt x="689504" y="631544"/>
                  </a:cubicBezTo>
                  <a:cubicBezTo>
                    <a:pt x="645274" y="704021"/>
                    <a:pt x="601044" y="776499"/>
                    <a:pt x="556442" y="848605"/>
                  </a:cubicBezTo>
                  <a:cubicBezTo>
                    <a:pt x="546035" y="865703"/>
                    <a:pt x="546035" y="865703"/>
                    <a:pt x="533026" y="849720"/>
                  </a:cubicBezTo>
                  <a:cubicBezTo>
                    <a:pt x="524106" y="838570"/>
                    <a:pt x="514442" y="827420"/>
                    <a:pt x="506265" y="815526"/>
                  </a:cubicBezTo>
                  <a:cubicBezTo>
                    <a:pt x="429699" y="721862"/>
                    <a:pt x="353876" y="627455"/>
                    <a:pt x="277310" y="533420"/>
                  </a:cubicBezTo>
                  <a:cubicBezTo>
                    <a:pt x="271734" y="526729"/>
                    <a:pt x="266531" y="520411"/>
                    <a:pt x="258354" y="517066"/>
                  </a:cubicBezTo>
                  <a:cubicBezTo>
                    <a:pt x="220814" y="503685"/>
                    <a:pt x="181788" y="498110"/>
                    <a:pt x="142389" y="497738"/>
                  </a:cubicBezTo>
                  <a:cubicBezTo>
                    <a:pt x="121947" y="497367"/>
                    <a:pt x="99274" y="495880"/>
                    <a:pt x="82177" y="510747"/>
                  </a:cubicBezTo>
                  <a:cubicBezTo>
                    <a:pt x="60991" y="529331"/>
                    <a:pt x="37575" y="550889"/>
                    <a:pt x="28655" y="579880"/>
                  </a:cubicBezTo>
                  <a:cubicBezTo>
                    <a:pt x="24195" y="594375"/>
                    <a:pt x="35" y="646039"/>
                    <a:pt x="35" y="743048"/>
                  </a:cubicBezTo>
                  <a:cubicBezTo>
                    <a:pt x="-1451" y="802145"/>
                    <a:pt x="44266" y="1306517"/>
                    <a:pt x="45009" y="1310234"/>
                  </a:cubicBezTo>
                  <a:cubicBezTo>
                    <a:pt x="47611" y="1327703"/>
                    <a:pt x="79947" y="1320641"/>
                    <a:pt x="84779" y="1319897"/>
                  </a:cubicBezTo>
                  <a:cubicBezTo>
                    <a:pt x="93699" y="1318411"/>
                    <a:pt x="96673" y="1321012"/>
                    <a:pt x="95186" y="1330676"/>
                  </a:cubicBezTo>
                  <a:cubicBezTo>
                    <a:pt x="91097" y="1357809"/>
                    <a:pt x="89982" y="1384941"/>
                    <a:pt x="91469" y="1412074"/>
                  </a:cubicBezTo>
                  <a:cubicBezTo>
                    <a:pt x="92584" y="1432145"/>
                    <a:pt x="99646" y="1448871"/>
                    <a:pt x="116372" y="1461879"/>
                  </a:cubicBezTo>
                  <a:cubicBezTo>
                    <a:pt x="134212" y="1475260"/>
                    <a:pt x="152425" y="1487897"/>
                    <a:pt x="172496" y="1496818"/>
                  </a:cubicBezTo>
                  <a:cubicBezTo>
                    <a:pt x="181788" y="1500906"/>
                    <a:pt x="185876" y="1505738"/>
                    <a:pt x="185876" y="1516888"/>
                  </a:cubicBezTo>
                  <a:cubicBezTo>
                    <a:pt x="184761" y="1598658"/>
                    <a:pt x="184018" y="1680428"/>
                    <a:pt x="183646" y="1762198"/>
                  </a:cubicBezTo>
                  <a:cubicBezTo>
                    <a:pt x="183646" y="1770003"/>
                    <a:pt x="181044" y="1776322"/>
                    <a:pt x="177327" y="1783012"/>
                  </a:cubicBezTo>
                  <a:cubicBezTo>
                    <a:pt x="141274" y="1849171"/>
                    <a:pt x="105593" y="1915331"/>
                    <a:pt x="69912" y="1981862"/>
                  </a:cubicBezTo>
                  <a:cubicBezTo>
                    <a:pt x="67681" y="1985950"/>
                    <a:pt x="61363" y="1992269"/>
                    <a:pt x="64708" y="1994870"/>
                  </a:cubicBezTo>
                  <a:cubicBezTo>
                    <a:pt x="75858" y="2003047"/>
                    <a:pt x="269504" y="1968481"/>
                    <a:pt x="259469" y="1965136"/>
                  </a:cubicBezTo>
                  <a:cubicBezTo>
                    <a:pt x="284743" y="1918676"/>
                    <a:pt x="309274" y="1872587"/>
                    <a:pt x="334177" y="1827242"/>
                  </a:cubicBezTo>
                  <a:cubicBezTo>
                    <a:pt x="339380" y="1817578"/>
                    <a:pt x="342354" y="1807915"/>
                    <a:pt x="342354" y="1796764"/>
                  </a:cubicBezTo>
                  <a:cubicBezTo>
                    <a:pt x="342354" y="1718340"/>
                    <a:pt x="343469" y="1639915"/>
                    <a:pt x="343097" y="1561862"/>
                  </a:cubicBezTo>
                  <a:cubicBezTo>
                    <a:pt x="343097" y="1547738"/>
                    <a:pt x="347186" y="1546623"/>
                    <a:pt x="359451" y="1548110"/>
                  </a:cubicBezTo>
                  <a:cubicBezTo>
                    <a:pt x="473186" y="1562977"/>
                    <a:pt x="585805" y="1558888"/>
                    <a:pt x="697309" y="1531755"/>
                  </a:cubicBezTo>
                  <a:cubicBezTo>
                    <a:pt x="710690" y="1528410"/>
                    <a:pt x="712548" y="1533242"/>
                    <a:pt x="714407" y="1543649"/>
                  </a:cubicBezTo>
                  <a:cubicBezTo>
                    <a:pt x="723327" y="1597172"/>
                    <a:pt x="732619" y="1651065"/>
                    <a:pt x="741539" y="1704587"/>
                  </a:cubicBezTo>
                  <a:cubicBezTo>
                    <a:pt x="746371" y="1734694"/>
                    <a:pt x="752318" y="1763313"/>
                    <a:pt x="739309" y="1794534"/>
                  </a:cubicBezTo>
                  <a:cubicBezTo>
                    <a:pt x="722212" y="1835791"/>
                    <a:pt x="709947" y="1878906"/>
                    <a:pt x="696194" y="1921278"/>
                  </a:cubicBezTo>
                  <a:cubicBezTo>
                    <a:pt x="693964" y="1928339"/>
                    <a:pt x="690991" y="1933171"/>
                    <a:pt x="685787" y="1936888"/>
                  </a:cubicBezTo>
                  <a:cubicBezTo>
                    <a:pt x="685787" y="1936888"/>
                    <a:pt x="838177" y="1971083"/>
                    <a:pt x="841893" y="1960304"/>
                  </a:cubicBezTo>
                  <a:cubicBezTo>
                    <a:pt x="861221" y="1904180"/>
                    <a:pt x="890955" y="1838393"/>
                    <a:pt x="909911" y="1782269"/>
                  </a:cubicBezTo>
                  <a:cubicBezTo>
                    <a:pt x="912513" y="1774464"/>
                    <a:pt x="913256" y="1767030"/>
                    <a:pt x="912141" y="1758853"/>
                  </a:cubicBezTo>
                  <a:cubicBezTo>
                    <a:pt x="895787" y="1662587"/>
                    <a:pt x="879805" y="1566694"/>
                    <a:pt x="863079" y="1470428"/>
                  </a:cubicBezTo>
                  <a:cubicBezTo>
                    <a:pt x="861221" y="1459278"/>
                    <a:pt x="861964" y="1451472"/>
                    <a:pt x="870885" y="1443295"/>
                  </a:cubicBezTo>
                  <a:cubicBezTo>
                    <a:pt x="893557" y="1422110"/>
                    <a:pt x="900247" y="1396092"/>
                    <a:pt x="893557" y="1365986"/>
                  </a:cubicBezTo>
                  <a:cubicBezTo>
                    <a:pt x="889840" y="1348888"/>
                    <a:pt x="900991" y="1141119"/>
                    <a:pt x="909539" y="1053030"/>
                  </a:cubicBezTo>
                  <a:cubicBezTo>
                    <a:pt x="911026" y="1039278"/>
                    <a:pt x="914000" y="874623"/>
                    <a:pt x="906938" y="804375"/>
                  </a:cubicBezTo>
                  <a:cubicBezTo>
                    <a:pt x="902106" y="755685"/>
                    <a:pt x="897274" y="706995"/>
                    <a:pt x="887610" y="659048"/>
                  </a:cubicBezTo>
                  <a:cubicBezTo>
                    <a:pt x="886124" y="651986"/>
                    <a:pt x="889097" y="651614"/>
                    <a:pt x="894300" y="650871"/>
                  </a:cubicBezTo>
                  <a:cubicBezTo>
                    <a:pt x="929610" y="643809"/>
                    <a:pt x="964548" y="634517"/>
                    <a:pt x="999115" y="622995"/>
                  </a:cubicBezTo>
                  <a:cubicBezTo>
                    <a:pt x="1030336" y="612588"/>
                    <a:pt x="1060442" y="598836"/>
                    <a:pt x="1089805" y="583968"/>
                  </a:cubicBezTo>
                  <a:cubicBezTo>
                    <a:pt x="1132176" y="562411"/>
                    <a:pt x="1170088" y="534163"/>
                    <a:pt x="1204654" y="500712"/>
                  </a:cubicBezTo>
                  <a:cubicBezTo>
                    <a:pt x="1270070" y="437154"/>
                    <a:pt x="1305008" y="360216"/>
                    <a:pt x="1307610" y="269154"/>
                  </a:cubicBezTo>
                  <a:cubicBezTo>
                    <a:pt x="1308725" y="237190"/>
                    <a:pt x="1309840" y="205225"/>
                    <a:pt x="1302406" y="172889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99">
              <a:extLst>
                <a:ext uri="{FF2B5EF4-FFF2-40B4-BE49-F238E27FC236}">
                  <a16:creationId xmlns:a16="http://schemas.microsoft.com/office/drawing/2014/main" id="{89618063-BA26-4612-B08E-DFCA0B613B2B}"/>
                </a:ext>
              </a:extLst>
            </p:cNvPr>
            <p:cNvSpPr/>
            <p:nvPr/>
          </p:nvSpPr>
          <p:spPr>
            <a:xfrm>
              <a:off x="5262009" y="4061929"/>
              <a:ext cx="1011598" cy="1033994"/>
            </a:xfrm>
            <a:custGeom>
              <a:avLst/>
              <a:gdLst>
                <a:gd name="connsiteX0" fmla="*/ 963725 w 1011598"/>
                <a:gd name="connsiteY0" fmla="*/ 130066 h 1033994"/>
                <a:gd name="connsiteX1" fmla="*/ 986398 w 1011598"/>
                <a:gd name="connsiteY1" fmla="*/ 208862 h 1033994"/>
                <a:gd name="connsiteX2" fmla="*/ 991601 w 1011598"/>
                <a:gd name="connsiteY2" fmla="*/ 379836 h 1033994"/>
                <a:gd name="connsiteX3" fmla="*/ 992716 w 1011598"/>
                <a:gd name="connsiteY3" fmla="*/ 394703 h 1033994"/>
                <a:gd name="connsiteX4" fmla="*/ 968557 w 1011598"/>
                <a:gd name="connsiteY4" fmla="*/ 601729 h 1033994"/>
                <a:gd name="connsiteX5" fmla="*/ 950716 w 1011598"/>
                <a:gd name="connsiteY5" fmla="*/ 642243 h 1033994"/>
                <a:gd name="connsiteX6" fmla="*/ 825832 w 1011598"/>
                <a:gd name="connsiteY6" fmla="*/ 841464 h 1033994"/>
                <a:gd name="connsiteX7" fmla="*/ 583124 w 1011598"/>
                <a:gd name="connsiteY7" fmla="*/ 945163 h 1033994"/>
                <a:gd name="connsiteX8" fmla="*/ 566026 w 1011598"/>
                <a:gd name="connsiteY8" fmla="*/ 967835 h 1033994"/>
                <a:gd name="connsiteX9" fmla="*/ 570487 w 1011598"/>
                <a:gd name="connsiteY9" fmla="*/ 988278 h 1033994"/>
                <a:gd name="connsiteX10" fmla="*/ 559708 w 1011598"/>
                <a:gd name="connsiteY10" fmla="*/ 997198 h 1033994"/>
                <a:gd name="connsiteX11" fmla="*/ 457495 w 1011598"/>
                <a:gd name="connsiteY11" fmla="*/ 1033995 h 1033994"/>
                <a:gd name="connsiteX12" fmla="*/ 404345 w 1011598"/>
                <a:gd name="connsiteY12" fmla="*/ 1025818 h 1033994"/>
                <a:gd name="connsiteX13" fmla="*/ 316628 w 1011598"/>
                <a:gd name="connsiteY13" fmla="*/ 981588 h 1033994"/>
                <a:gd name="connsiteX14" fmla="*/ 298787 w 1011598"/>
                <a:gd name="connsiteY14" fmla="*/ 967835 h 1033994"/>
                <a:gd name="connsiteX15" fmla="*/ 278345 w 1011598"/>
                <a:gd name="connsiteY15" fmla="*/ 926207 h 1033994"/>
                <a:gd name="connsiteX16" fmla="*/ 52735 w 1011598"/>
                <a:gd name="connsiteY16" fmla="*/ 773074 h 1033994"/>
                <a:gd name="connsiteX17" fmla="*/ 51248 w 1011598"/>
                <a:gd name="connsiteY17" fmla="*/ 460490 h 1033994"/>
                <a:gd name="connsiteX18" fmla="*/ 59425 w 1011598"/>
                <a:gd name="connsiteY18" fmla="*/ 419977 h 1033994"/>
                <a:gd name="connsiteX19" fmla="*/ 65372 w 1011598"/>
                <a:gd name="connsiteY19" fmla="*/ 154225 h 1033994"/>
                <a:gd name="connsiteX20" fmla="*/ 331867 w 1011598"/>
                <a:gd name="connsiteY20" fmla="*/ 79145 h 1033994"/>
                <a:gd name="connsiteX21" fmla="*/ 431106 w 1011598"/>
                <a:gd name="connsiteY21" fmla="*/ 5181 h 1033994"/>
                <a:gd name="connsiteX22" fmla="*/ 454522 w 1011598"/>
                <a:gd name="connsiteY22" fmla="*/ 13730 h 1033994"/>
                <a:gd name="connsiteX23" fmla="*/ 558593 w 1011598"/>
                <a:gd name="connsiteY23" fmla="*/ 159429 h 1033994"/>
                <a:gd name="connsiteX24" fmla="*/ 727708 w 1011598"/>
                <a:gd name="connsiteY24" fmla="*/ 208119 h 1033994"/>
                <a:gd name="connsiteX25" fmla="*/ 854823 w 1011598"/>
                <a:gd name="connsiteY25" fmla="*/ 215553 h 1033994"/>
                <a:gd name="connsiteX26" fmla="*/ 931389 w 1011598"/>
                <a:gd name="connsiteY26" fmla="*/ 211836 h 1033994"/>
                <a:gd name="connsiteX27" fmla="*/ 948115 w 1011598"/>
                <a:gd name="connsiteY27" fmla="*/ 196968 h 1033994"/>
                <a:gd name="connsiteX28" fmla="*/ 954433 w 1011598"/>
                <a:gd name="connsiteY28" fmla="*/ 156455 h 1033994"/>
                <a:gd name="connsiteX29" fmla="*/ 963725 w 1011598"/>
                <a:gd name="connsiteY29" fmla="*/ 130066 h 103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1598" h="1033994">
                  <a:moveTo>
                    <a:pt x="963725" y="130066"/>
                  </a:moveTo>
                  <a:cubicBezTo>
                    <a:pt x="977849" y="154597"/>
                    <a:pt x="981194" y="182101"/>
                    <a:pt x="986398" y="208862"/>
                  </a:cubicBezTo>
                  <a:cubicBezTo>
                    <a:pt x="997177" y="265358"/>
                    <a:pt x="998292" y="322597"/>
                    <a:pt x="991601" y="379836"/>
                  </a:cubicBezTo>
                  <a:cubicBezTo>
                    <a:pt x="990858" y="384667"/>
                    <a:pt x="990486" y="389499"/>
                    <a:pt x="992716" y="394703"/>
                  </a:cubicBezTo>
                  <a:cubicBezTo>
                    <a:pt x="1027654" y="468667"/>
                    <a:pt x="1010929" y="537057"/>
                    <a:pt x="968557" y="601729"/>
                  </a:cubicBezTo>
                  <a:cubicBezTo>
                    <a:pt x="960008" y="614738"/>
                    <a:pt x="953318" y="626632"/>
                    <a:pt x="950716" y="642243"/>
                  </a:cubicBezTo>
                  <a:cubicBezTo>
                    <a:pt x="938079" y="726614"/>
                    <a:pt x="890876" y="790172"/>
                    <a:pt x="825832" y="841464"/>
                  </a:cubicBezTo>
                  <a:cubicBezTo>
                    <a:pt x="754469" y="897959"/>
                    <a:pt x="671955" y="929552"/>
                    <a:pt x="583124" y="945163"/>
                  </a:cubicBezTo>
                  <a:cubicBezTo>
                    <a:pt x="567141" y="948136"/>
                    <a:pt x="563053" y="954083"/>
                    <a:pt x="566026" y="967835"/>
                  </a:cubicBezTo>
                  <a:cubicBezTo>
                    <a:pt x="567513" y="974526"/>
                    <a:pt x="563053" y="982703"/>
                    <a:pt x="570487" y="988278"/>
                  </a:cubicBezTo>
                  <a:cubicBezTo>
                    <a:pt x="570115" y="995340"/>
                    <a:pt x="563796" y="995340"/>
                    <a:pt x="559708" y="997198"/>
                  </a:cubicBezTo>
                  <a:cubicBezTo>
                    <a:pt x="525885" y="1009835"/>
                    <a:pt x="491690" y="1021729"/>
                    <a:pt x="457495" y="1033995"/>
                  </a:cubicBezTo>
                  <a:cubicBezTo>
                    <a:pt x="440026" y="1029163"/>
                    <a:pt x="421442" y="1032508"/>
                    <a:pt x="404345" y="1025818"/>
                  </a:cubicBezTo>
                  <a:cubicBezTo>
                    <a:pt x="375726" y="1009835"/>
                    <a:pt x="346363" y="995711"/>
                    <a:pt x="316628" y="981588"/>
                  </a:cubicBezTo>
                  <a:cubicBezTo>
                    <a:pt x="309938" y="978242"/>
                    <a:pt x="301018" y="977499"/>
                    <a:pt x="298787" y="967835"/>
                  </a:cubicBezTo>
                  <a:cubicBezTo>
                    <a:pt x="306221" y="940331"/>
                    <a:pt x="303248" y="934384"/>
                    <a:pt x="278345" y="926207"/>
                  </a:cubicBezTo>
                  <a:cubicBezTo>
                    <a:pt x="188398" y="896844"/>
                    <a:pt x="109602" y="850756"/>
                    <a:pt x="52735" y="773074"/>
                  </a:cubicBezTo>
                  <a:cubicBezTo>
                    <a:pt x="-17141" y="676809"/>
                    <a:pt x="-17513" y="557499"/>
                    <a:pt x="51248" y="460490"/>
                  </a:cubicBezTo>
                  <a:cubicBezTo>
                    <a:pt x="60912" y="447110"/>
                    <a:pt x="62770" y="435588"/>
                    <a:pt x="59425" y="419977"/>
                  </a:cubicBezTo>
                  <a:cubicBezTo>
                    <a:pt x="43443" y="340437"/>
                    <a:pt x="47903" y="233765"/>
                    <a:pt x="65372" y="154225"/>
                  </a:cubicBezTo>
                  <a:cubicBezTo>
                    <a:pt x="66115" y="150508"/>
                    <a:pt x="251956" y="119659"/>
                    <a:pt x="331867" y="79145"/>
                  </a:cubicBezTo>
                  <a:cubicBezTo>
                    <a:pt x="364203" y="62791"/>
                    <a:pt x="399885" y="23765"/>
                    <a:pt x="431106" y="5181"/>
                  </a:cubicBezTo>
                  <a:cubicBezTo>
                    <a:pt x="445602" y="-3368"/>
                    <a:pt x="450434" y="-1881"/>
                    <a:pt x="454522" y="13730"/>
                  </a:cubicBezTo>
                  <a:cubicBezTo>
                    <a:pt x="470133" y="73199"/>
                    <a:pt x="507301" y="131181"/>
                    <a:pt x="558593" y="159429"/>
                  </a:cubicBezTo>
                  <a:cubicBezTo>
                    <a:pt x="611000" y="188420"/>
                    <a:pt x="668982" y="201057"/>
                    <a:pt x="727708" y="208119"/>
                  </a:cubicBezTo>
                  <a:cubicBezTo>
                    <a:pt x="770079" y="212951"/>
                    <a:pt x="812451" y="215924"/>
                    <a:pt x="854823" y="215553"/>
                  </a:cubicBezTo>
                  <a:cubicBezTo>
                    <a:pt x="880469" y="215553"/>
                    <a:pt x="905743" y="210349"/>
                    <a:pt x="931389" y="211836"/>
                  </a:cubicBezTo>
                  <a:cubicBezTo>
                    <a:pt x="941796" y="212579"/>
                    <a:pt x="946628" y="207004"/>
                    <a:pt x="948115" y="196968"/>
                  </a:cubicBezTo>
                  <a:cubicBezTo>
                    <a:pt x="949973" y="183588"/>
                    <a:pt x="952203" y="170207"/>
                    <a:pt x="954433" y="156455"/>
                  </a:cubicBezTo>
                  <a:cubicBezTo>
                    <a:pt x="957035" y="147906"/>
                    <a:pt x="956292" y="137871"/>
                    <a:pt x="963725" y="13006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00">
              <a:extLst>
                <a:ext uri="{FF2B5EF4-FFF2-40B4-BE49-F238E27FC236}">
                  <a16:creationId xmlns:a16="http://schemas.microsoft.com/office/drawing/2014/main" id="{863E9C07-E497-410C-A648-BB10DDCADBB3}"/>
                </a:ext>
              </a:extLst>
            </p:cNvPr>
            <p:cNvSpPr/>
            <p:nvPr/>
          </p:nvSpPr>
          <p:spPr>
            <a:xfrm>
              <a:off x="5408408" y="4429871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5" y="147186"/>
                    <a:pt x="0" y="114237"/>
                    <a:pt x="0" y="73593"/>
                  </a:cubicBezTo>
                  <a:cubicBezTo>
                    <a:pt x="0" y="32949"/>
                    <a:pt x="20635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1">
              <a:extLst>
                <a:ext uri="{FF2B5EF4-FFF2-40B4-BE49-F238E27FC236}">
                  <a16:creationId xmlns:a16="http://schemas.microsoft.com/office/drawing/2014/main" id="{0EAF905E-0715-4637-8249-DC4C2C9A295A}"/>
                </a:ext>
              </a:extLst>
            </p:cNvPr>
            <p:cNvSpPr/>
            <p:nvPr/>
          </p:nvSpPr>
          <p:spPr>
            <a:xfrm>
              <a:off x="5461930" y="4476703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3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3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02">
              <a:extLst>
                <a:ext uri="{FF2B5EF4-FFF2-40B4-BE49-F238E27FC236}">
                  <a16:creationId xmlns:a16="http://schemas.microsoft.com/office/drawing/2014/main" id="{8D14067A-9FE2-44F9-AC82-68B1D63BCA2C}"/>
                </a:ext>
              </a:extLst>
            </p:cNvPr>
            <p:cNvSpPr/>
            <p:nvPr/>
          </p:nvSpPr>
          <p:spPr>
            <a:xfrm>
              <a:off x="5656319" y="4440278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4" y="147186"/>
                    <a:pt x="0" y="114237"/>
                    <a:pt x="0" y="73593"/>
                  </a:cubicBezTo>
                  <a:cubicBezTo>
                    <a:pt x="0" y="32949"/>
                    <a:pt x="20634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3">
              <a:extLst>
                <a:ext uri="{FF2B5EF4-FFF2-40B4-BE49-F238E27FC236}">
                  <a16:creationId xmlns:a16="http://schemas.microsoft.com/office/drawing/2014/main" id="{B7CB7DBD-E476-46A5-811D-6ED35E9CDD7A}"/>
                </a:ext>
              </a:extLst>
            </p:cNvPr>
            <p:cNvSpPr/>
            <p:nvPr/>
          </p:nvSpPr>
          <p:spPr>
            <a:xfrm>
              <a:off x="5709841" y="4487110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04">
              <a:extLst>
                <a:ext uri="{FF2B5EF4-FFF2-40B4-BE49-F238E27FC236}">
                  <a16:creationId xmlns:a16="http://schemas.microsoft.com/office/drawing/2014/main" id="{D7A61B29-3264-401D-A245-3F0C8AF2799B}"/>
                </a:ext>
              </a:extLst>
            </p:cNvPr>
            <p:cNvSpPr/>
            <p:nvPr/>
          </p:nvSpPr>
          <p:spPr>
            <a:xfrm>
              <a:off x="5448549" y="5021868"/>
              <a:ext cx="510318" cy="389241"/>
            </a:xfrm>
            <a:custGeom>
              <a:avLst/>
              <a:gdLst>
                <a:gd name="connsiteX0" fmla="*/ 422230 w 510318"/>
                <a:gd name="connsiteY0" fmla="*/ 52498 h 389241"/>
                <a:gd name="connsiteX1" fmla="*/ 397699 w 510318"/>
                <a:gd name="connsiteY1" fmla="*/ 39489 h 389241"/>
                <a:gd name="connsiteX2" fmla="*/ 384318 w 510318"/>
                <a:gd name="connsiteY2" fmla="*/ 28710 h 389241"/>
                <a:gd name="connsiteX3" fmla="*/ 338601 w 510318"/>
                <a:gd name="connsiteY3" fmla="*/ 45064 h 389241"/>
                <a:gd name="connsiteX4" fmla="*/ 272070 w 510318"/>
                <a:gd name="connsiteY4" fmla="*/ 72197 h 389241"/>
                <a:gd name="connsiteX5" fmla="*/ 251628 w 510318"/>
                <a:gd name="connsiteY5" fmla="*/ 65507 h 389241"/>
                <a:gd name="connsiteX6" fmla="*/ 217434 w 510318"/>
                <a:gd name="connsiteY6" fmla="*/ 61418 h 389241"/>
                <a:gd name="connsiteX7" fmla="*/ 217434 w 510318"/>
                <a:gd name="connsiteY7" fmla="*/ 61418 h 389241"/>
                <a:gd name="connsiteX8" fmla="*/ 217434 w 510318"/>
                <a:gd name="connsiteY8" fmla="*/ 61418 h 389241"/>
                <a:gd name="connsiteX9" fmla="*/ 112248 w 510318"/>
                <a:gd name="connsiteY9" fmla="*/ 8268 h 389241"/>
                <a:gd name="connsiteX10" fmla="*/ 68761 w 510318"/>
                <a:gd name="connsiteY10" fmla="*/ 12356 h 389241"/>
                <a:gd name="connsiteX11" fmla="*/ 18584 w 510318"/>
                <a:gd name="connsiteY11" fmla="*/ 27595 h 389241"/>
                <a:gd name="connsiteX12" fmla="*/ 0 w 510318"/>
                <a:gd name="connsiteY12" fmla="*/ 27967 h 389241"/>
                <a:gd name="connsiteX13" fmla="*/ 223380 w 510318"/>
                <a:gd name="connsiteY13" fmla="*/ 389241 h 389241"/>
                <a:gd name="connsiteX14" fmla="*/ 510318 w 510318"/>
                <a:gd name="connsiteY14" fmla="*/ 31684 h 389241"/>
                <a:gd name="connsiteX15" fmla="*/ 422230 w 510318"/>
                <a:gd name="connsiteY15" fmla="*/ 52498 h 3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0318" h="389241">
                  <a:moveTo>
                    <a:pt x="422230" y="52498"/>
                  </a:moveTo>
                  <a:cubicBezTo>
                    <a:pt x="407734" y="56587"/>
                    <a:pt x="401787" y="52870"/>
                    <a:pt x="397699" y="39489"/>
                  </a:cubicBezTo>
                  <a:cubicBezTo>
                    <a:pt x="396212" y="34657"/>
                    <a:pt x="396584" y="22020"/>
                    <a:pt x="384318" y="28710"/>
                  </a:cubicBezTo>
                  <a:cubicBezTo>
                    <a:pt x="369079" y="34286"/>
                    <a:pt x="353469" y="38746"/>
                    <a:pt x="338601" y="45064"/>
                  </a:cubicBezTo>
                  <a:cubicBezTo>
                    <a:pt x="316672" y="54356"/>
                    <a:pt x="291770" y="57330"/>
                    <a:pt x="272070" y="72197"/>
                  </a:cubicBezTo>
                  <a:cubicBezTo>
                    <a:pt x="266124" y="67737"/>
                    <a:pt x="259062" y="66622"/>
                    <a:pt x="251628" y="65507"/>
                  </a:cubicBezTo>
                  <a:cubicBezTo>
                    <a:pt x="240106" y="64020"/>
                    <a:pt x="228212" y="67737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183610" y="41348"/>
                    <a:pt x="147186" y="26109"/>
                    <a:pt x="112248" y="8268"/>
                  </a:cubicBezTo>
                  <a:cubicBezTo>
                    <a:pt x="96265" y="-4369"/>
                    <a:pt x="82141" y="-2139"/>
                    <a:pt x="68761" y="12356"/>
                  </a:cubicBezTo>
                  <a:cubicBezTo>
                    <a:pt x="55009" y="26852"/>
                    <a:pt x="38283" y="32427"/>
                    <a:pt x="18584" y="27595"/>
                  </a:cubicBezTo>
                  <a:cubicBezTo>
                    <a:pt x="12637" y="26109"/>
                    <a:pt x="6318" y="27595"/>
                    <a:pt x="0" y="27967"/>
                  </a:cubicBezTo>
                  <a:cubicBezTo>
                    <a:pt x="33823" y="83348"/>
                    <a:pt x="216690" y="383666"/>
                    <a:pt x="223380" y="389241"/>
                  </a:cubicBezTo>
                  <a:cubicBezTo>
                    <a:pt x="237876" y="370657"/>
                    <a:pt x="469433" y="82604"/>
                    <a:pt x="510318" y="31684"/>
                  </a:cubicBezTo>
                  <a:cubicBezTo>
                    <a:pt x="481327" y="38374"/>
                    <a:pt x="451221" y="44321"/>
                    <a:pt x="422230" y="5249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5">
              <a:extLst>
                <a:ext uri="{FF2B5EF4-FFF2-40B4-BE49-F238E27FC236}">
                  <a16:creationId xmlns:a16="http://schemas.microsoft.com/office/drawing/2014/main" id="{E914689B-ACDF-45DD-9629-554B57449BE4}"/>
                </a:ext>
              </a:extLst>
            </p:cNvPr>
            <p:cNvSpPr/>
            <p:nvPr/>
          </p:nvSpPr>
          <p:spPr>
            <a:xfrm>
              <a:off x="3870019" y="6512029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1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6">
              <a:extLst>
                <a:ext uri="{FF2B5EF4-FFF2-40B4-BE49-F238E27FC236}">
                  <a16:creationId xmlns:a16="http://schemas.microsoft.com/office/drawing/2014/main" id="{81D0875A-3FE3-4AEF-BC75-66B6A2B91024}"/>
                </a:ext>
              </a:extLst>
            </p:cNvPr>
            <p:cNvSpPr/>
            <p:nvPr/>
          </p:nvSpPr>
          <p:spPr>
            <a:xfrm>
              <a:off x="4440675" y="6447946"/>
              <a:ext cx="334611" cy="246292"/>
            </a:xfrm>
            <a:custGeom>
              <a:avLst/>
              <a:gdLst>
                <a:gd name="connsiteX0" fmla="*/ 193895 w 334611"/>
                <a:gd name="connsiteY0" fmla="*/ 54521 h 246292"/>
                <a:gd name="connsiteX1" fmla="*/ 308022 w 334611"/>
                <a:gd name="connsiteY1" fmla="*/ 177668 h 246292"/>
                <a:gd name="connsiteX2" fmla="*/ 140717 w 334611"/>
                <a:gd name="connsiteY2" fmla="*/ 191772 h 246292"/>
                <a:gd name="connsiteX3" fmla="*/ 26589 w 334611"/>
                <a:gd name="connsiteY3" fmla="*/ 68625 h 246292"/>
                <a:gd name="connsiteX4" fmla="*/ 193895 w 334611"/>
                <a:gd name="connsiteY4" fmla="*/ 54521 h 2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11" h="246292">
                  <a:moveTo>
                    <a:pt x="193895" y="54521"/>
                  </a:moveTo>
                  <a:cubicBezTo>
                    <a:pt x="271611" y="84632"/>
                    <a:pt x="322707" y="139767"/>
                    <a:pt x="308022" y="177668"/>
                  </a:cubicBezTo>
                  <a:cubicBezTo>
                    <a:pt x="293338" y="215568"/>
                    <a:pt x="218432" y="221883"/>
                    <a:pt x="140717" y="191772"/>
                  </a:cubicBezTo>
                  <a:cubicBezTo>
                    <a:pt x="63001" y="161661"/>
                    <a:pt x="11905" y="106526"/>
                    <a:pt x="26589" y="68625"/>
                  </a:cubicBezTo>
                  <a:cubicBezTo>
                    <a:pt x="41274" y="30725"/>
                    <a:pt x="116179" y="24410"/>
                    <a:pt x="193895" y="54521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7">
              <a:extLst>
                <a:ext uri="{FF2B5EF4-FFF2-40B4-BE49-F238E27FC236}">
                  <a16:creationId xmlns:a16="http://schemas.microsoft.com/office/drawing/2014/main" id="{001CE756-71EF-4072-8583-3B3BA2B483D1}"/>
                </a:ext>
              </a:extLst>
            </p:cNvPr>
            <p:cNvSpPr/>
            <p:nvPr/>
          </p:nvSpPr>
          <p:spPr>
            <a:xfrm>
              <a:off x="5865947" y="6497534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2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08">
              <a:extLst>
                <a:ext uri="{FF2B5EF4-FFF2-40B4-BE49-F238E27FC236}">
                  <a16:creationId xmlns:a16="http://schemas.microsoft.com/office/drawing/2014/main" id="{B3419A1A-E2CD-4143-850D-12E5EE8E10B3}"/>
                </a:ext>
              </a:extLst>
            </p:cNvPr>
            <p:cNvSpPr/>
            <p:nvPr/>
          </p:nvSpPr>
          <p:spPr>
            <a:xfrm>
              <a:off x="5256123" y="6433965"/>
              <a:ext cx="334421" cy="244866"/>
            </a:xfrm>
            <a:custGeom>
              <a:avLst/>
              <a:gdLst>
                <a:gd name="connsiteX0" fmla="*/ 308260 w 334421"/>
                <a:gd name="connsiteY0" fmla="*/ 68787 h 244866"/>
                <a:gd name="connsiteX1" fmla="*/ 193373 w 334421"/>
                <a:gd name="connsiteY1" fmla="*/ 191220 h 244866"/>
                <a:gd name="connsiteX2" fmla="*/ 26162 w 334421"/>
                <a:gd name="connsiteY2" fmla="*/ 176079 h 244866"/>
                <a:gd name="connsiteX3" fmla="*/ 141049 w 334421"/>
                <a:gd name="connsiteY3" fmla="*/ 53646 h 244866"/>
                <a:gd name="connsiteX4" fmla="*/ 308260 w 334421"/>
                <a:gd name="connsiteY4" fmla="*/ 68787 h 2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421" h="244866">
                  <a:moveTo>
                    <a:pt x="308260" y="68787"/>
                  </a:moveTo>
                  <a:cubicBezTo>
                    <a:pt x="322709" y="106777"/>
                    <a:pt x="271272" y="161593"/>
                    <a:pt x="193373" y="191220"/>
                  </a:cubicBezTo>
                  <a:cubicBezTo>
                    <a:pt x="115474" y="220848"/>
                    <a:pt x="40611" y="214069"/>
                    <a:pt x="26162" y="176079"/>
                  </a:cubicBezTo>
                  <a:cubicBezTo>
                    <a:pt x="11713" y="138089"/>
                    <a:pt x="63150" y="83274"/>
                    <a:pt x="141049" y="53646"/>
                  </a:cubicBezTo>
                  <a:cubicBezTo>
                    <a:pt x="218948" y="24018"/>
                    <a:pt x="293811" y="30797"/>
                    <a:pt x="308260" y="68787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09">
              <a:extLst>
                <a:ext uri="{FF2B5EF4-FFF2-40B4-BE49-F238E27FC236}">
                  <a16:creationId xmlns:a16="http://schemas.microsoft.com/office/drawing/2014/main" id="{49FC7C58-B4F1-4FBF-9D8F-8767815929DF}"/>
                </a:ext>
              </a:extLst>
            </p:cNvPr>
            <p:cNvSpPr/>
            <p:nvPr/>
          </p:nvSpPr>
          <p:spPr>
            <a:xfrm>
              <a:off x="4078161" y="5035757"/>
              <a:ext cx="508831" cy="389104"/>
            </a:xfrm>
            <a:custGeom>
              <a:avLst/>
              <a:gdLst>
                <a:gd name="connsiteX0" fmla="*/ 492478 w 508831"/>
                <a:gd name="connsiteY0" fmla="*/ 27458 h 389104"/>
                <a:gd name="connsiteX1" fmla="*/ 438584 w 508831"/>
                <a:gd name="connsiteY1" fmla="*/ 9989 h 389104"/>
                <a:gd name="connsiteX2" fmla="*/ 399557 w 508831"/>
                <a:gd name="connsiteY2" fmla="*/ 8131 h 389104"/>
                <a:gd name="connsiteX3" fmla="*/ 294000 w 508831"/>
                <a:gd name="connsiteY3" fmla="*/ 64627 h 389104"/>
                <a:gd name="connsiteX4" fmla="*/ 294000 w 508831"/>
                <a:gd name="connsiteY4" fmla="*/ 64627 h 389104"/>
                <a:gd name="connsiteX5" fmla="*/ 294000 w 508831"/>
                <a:gd name="connsiteY5" fmla="*/ 64627 h 389104"/>
                <a:gd name="connsiteX6" fmla="*/ 239363 w 508831"/>
                <a:gd name="connsiteY6" fmla="*/ 68715 h 389104"/>
                <a:gd name="connsiteX7" fmla="*/ 127487 w 508831"/>
                <a:gd name="connsiteY7" fmla="*/ 29317 h 389104"/>
                <a:gd name="connsiteX8" fmla="*/ 111876 w 508831"/>
                <a:gd name="connsiteY8" fmla="*/ 42697 h 389104"/>
                <a:gd name="connsiteX9" fmla="*/ 90319 w 508831"/>
                <a:gd name="connsiteY9" fmla="*/ 53476 h 389104"/>
                <a:gd name="connsiteX10" fmla="*/ 0 w 508831"/>
                <a:gd name="connsiteY10" fmla="*/ 34520 h 389104"/>
                <a:gd name="connsiteX11" fmla="*/ 245310 w 508831"/>
                <a:gd name="connsiteY11" fmla="*/ 335211 h 389104"/>
                <a:gd name="connsiteX12" fmla="*/ 287310 w 508831"/>
                <a:gd name="connsiteY12" fmla="*/ 389104 h 389104"/>
                <a:gd name="connsiteX13" fmla="*/ 300318 w 508831"/>
                <a:gd name="connsiteY13" fmla="*/ 369034 h 389104"/>
                <a:gd name="connsiteX14" fmla="*/ 300318 w 508831"/>
                <a:gd name="connsiteY14" fmla="*/ 369034 h 389104"/>
                <a:gd name="connsiteX15" fmla="*/ 508832 w 508831"/>
                <a:gd name="connsiteY15" fmla="*/ 30804 h 389104"/>
                <a:gd name="connsiteX16" fmla="*/ 492478 w 508831"/>
                <a:gd name="connsiteY16" fmla="*/ 27458 h 3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831" h="389104">
                  <a:moveTo>
                    <a:pt x="492478" y="27458"/>
                  </a:moveTo>
                  <a:cubicBezTo>
                    <a:pt x="470548" y="32662"/>
                    <a:pt x="453079" y="25600"/>
                    <a:pt x="438584" y="9989"/>
                  </a:cubicBezTo>
                  <a:cubicBezTo>
                    <a:pt x="425575" y="-3763"/>
                    <a:pt x="413309" y="-2276"/>
                    <a:pt x="399557" y="8131"/>
                  </a:cubicBezTo>
                  <a:cubicBezTo>
                    <a:pt x="367221" y="24113"/>
                    <a:pt x="316672" y="53476"/>
                    <a:pt x="294000" y="64627"/>
                  </a:cubicBezTo>
                  <a:cubicBezTo>
                    <a:pt x="294000" y="64627"/>
                    <a:pt x="294000" y="64627"/>
                    <a:pt x="294000" y="64627"/>
                  </a:cubicBezTo>
                  <a:lnTo>
                    <a:pt x="294000" y="64627"/>
                  </a:lnTo>
                  <a:cubicBezTo>
                    <a:pt x="275787" y="66113"/>
                    <a:pt x="257575" y="67228"/>
                    <a:pt x="239363" y="68715"/>
                  </a:cubicBezTo>
                  <a:cubicBezTo>
                    <a:pt x="202195" y="55706"/>
                    <a:pt x="164655" y="42326"/>
                    <a:pt x="127487" y="29317"/>
                  </a:cubicBezTo>
                  <a:cubicBezTo>
                    <a:pt x="112991" y="22627"/>
                    <a:pt x="114478" y="36751"/>
                    <a:pt x="111876" y="42697"/>
                  </a:cubicBezTo>
                  <a:cubicBezTo>
                    <a:pt x="107416" y="53848"/>
                    <a:pt x="102584" y="56078"/>
                    <a:pt x="90319" y="53476"/>
                  </a:cubicBezTo>
                  <a:cubicBezTo>
                    <a:pt x="60212" y="47529"/>
                    <a:pt x="30850" y="36751"/>
                    <a:pt x="0" y="34520"/>
                  </a:cubicBezTo>
                  <a:cubicBezTo>
                    <a:pt x="47947" y="93989"/>
                    <a:pt x="245310" y="335211"/>
                    <a:pt x="245310" y="335211"/>
                  </a:cubicBezTo>
                  <a:cubicBezTo>
                    <a:pt x="257203" y="354538"/>
                    <a:pt x="273186" y="370892"/>
                    <a:pt x="287310" y="389104"/>
                  </a:cubicBezTo>
                  <a:cubicBezTo>
                    <a:pt x="293628" y="382414"/>
                    <a:pt x="300318" y="369034"/>
                    <a:pt x="300318" y="369034"/>
                  </a:cubicBezTo>
                  <a:cubicBezTo>
                    <a:pt x="300318" y="369034"/>
                    <a:pt x="300318" y="369034"/>
                    <a:pt x="300318" y="369034"/>
                  </a:cubicBezTo>
                  <a:cubicBezTo>
                    <a:pt x="304779" y="362343"/>
                    <a:pt x="443787" y="137104"/>
                    <a:pt x="508832" y="30804"/>
                  </a:cubicBezTo>
                  <a:cubicBezTo>
                    <a:pt x="504743" y="23370"/>
                    <a:pt x="497309" y="26343"/>
                    <a:pt x="492478" y="2745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10">
              <a:extLst>
                <a:ext uri="{FF2B5EF4-FFF2-40B4-BE49-F238E27FC236}">
                  <a16:creationId xmlns:a16="http://schemas.microsoft.com/office/drawing/2014/main" id="{F6A1A49E-7B8A-40EC-9D8D-BADEF23D1D1B}"/>
                </a:ext>
              </a:extLst>
            </p:cNvPr>
            <p:cNvSpPr/>
            <p:nvPr/>
          </p:nvSpPr>
          <p:spPr>
            <a:xfrm>
              <a:off x="3759735" y="4014425"/>
              <a:ext cx="1014919" cy="1094135"/>
            </a:xfrm>
            <a:custGeom>
              <a:avLst/>
              <a:gdLst>
                <a:gd name="connsiteX0" fmla="*/ 836178 w 1014919"/>
                <a:gd name="connsiteY0" fmla="*/ 6225 h 1094135"/>
                <a:gd name="connsiteX1" fmla="*/ 950284 w 1014919"/>
                <a:gd name="connsiteY1" fmla="*/ 231463 h 1094135"/>
                <a:gd name="connsiteX2" fmla="*/ 954372 w 1014919"/>
                <a:gd name="connsiteY2" fmla="*/ 487552 h 1094135"/>
                <a:gd name="connsiteX3" fmla="*/ 957346 w 1014919"/>
                <a:gd name="connsiteY3" fmla="*/ 513198 h 1094135"/>
                <a:gd name="connsiteX4" fmla="*/ 906797 w 1014919"/>
                <a:gd name="connsiteY4" fmla="*/ 895286 h 1094135"/>
                <a:gd name="connsiteX5" fmla="*/ 733222 w 1014919"/>
                <a:gd name="connsiteY5" fmla="*/ 989321 h 1094135"/>
                <a:gd name="connsiteX6" fmla="*/ 717983 w 1014919"/>
                <a:gd name="connsiteY6" fmla="*/ 1029091 h 1094135"/>
                <a:gd name="connsiteX7" fmla="*/ 704231 w 1014919"/>
                <a:gd name="connsiteY7" fmla="*/ 1039870 h 1094135"/>
                <a:gd name="connsiteX8" fmla="*/ 609824 w 1014919"/>
                <a:gd name="connsiteY8" fmla="*/ 1089304 h 1094135"/>
                <a:gd name="connsiteX9" fmla="*/ 559647 w 1014919"/>
                <a:gd name="connsiteY9" fmla="*/ 1094136 h 1094135"/>
                <a:gd name="connsiteX10" fmla="*/ 452231 w 1014919"/>
                <a:gd name="connsiteY10" fmla="*/ 1056968 h 1094135"/>
                <a:gd name="connsiteX11" fmla="*/ 445912 w 1014919"/>
                <a:gd name="connsiteY11" fmla="*/ 1049906 h 1094135"/>
                <a:gd name="connsiteX12" fmla="*/ 449257 w 1014919"/>
                <a:gd name="connsiteY12" fmla="*/ 1020914 h 1094135"/>
                <a:gd name="connsiteX13" fmla="*/ 434390 w 1014919"/>
                <a:gd name="connsiteY13" fmla="*/ 1007534 h 1094135"/>
                <a:gd name="connsiteX14" fmla="*/ 206550 w 1014919"/>
                <a:gd name="connsiteY14" fmla="*/ 915729 h 1094135"/>
                <a:gd name="connsiteX15" fmla="*/ 63824 w 1014919"/>
                <a:gd name="connsiteY15" fmla="*/ 697923 h 1094135"/>
                <a:gd name="connsiteX16" fmla="*/ 47098 w 1014919"/>
                <a:gd name="connsiteY16" fmla="*/ 666702 h 1094135"/>
                <a:gd name="connsiteX17" fmla="*/ 1382 w 1014919"/>
                <a:gd name="connsiteY17" fmla="*/ 555569 h 1094135"/>
                <a:gd name="connsiteX18" fmla="*/ 9187 w 1014919"/>
                <a:gd name="connsiteY18" fmla="*/ 474915 h 1094135"/>
                <a:gd name="connsiteX19" fmla="*/ 161948 w 1014919"/>
                <a:gd name="connsiteY19" fmla="*/ 433658 h 1094135"/>
                <a:gd name="connsiteX20" fmla="*/ 217700 w 1014919"/>
                <a:gd name="connsiteY20" fmla="*/ 505764 h 1094135"/>
                <a:gd name="connsiteX21" fmla="*/ 236656 w 1014919"/>
                <a:gd name="connsiteY21" fmla="*/ 508738 h 1094135"/>
                <a:gd name="connsiteX22" fmla="*/ 333665 w 1014919"/>
                <a:gd name="connsiteY22" fmla="*/ 235924 h 1094135"/>
                <a:gd name="connsiteX23" fmla="*/ 352249 w 1014919"/>
                <a:gd name="connsiteY23" fmla="*/ 201729 h 1094135"/>
                <a:gd name="connsiteX24" fmla="*/ 812018 w 1014919"/>
                <a:gd name="connsiteY24" fmla="*/ 8083 h 1094135"/>
                <a:gd name="connsiteX25" fmla="*/ 836178 w 1014919"/>
                <a:gd name="connsiteY25" fmla="*/ 6225 h 109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4919" h="1094135">
                  <a:moveTo>
                    <a:pt x="836178" y="6225"/>
                  </a:moveTo>
                  <a:cubicBezTo>
                    <a:pt x="890815" y="72755"/>
                    <a:pt x="929841" y="147463"/>
                    <a:pt x="950284" y="231463"/>
                  </a:cubicBezTo>
                  <a:cubicBezTo>
                    <a:pt x="970726" y="316578"/>
                    <a:pt x="972213" y="402065"/>
                    <a:pt x="954372" y="487552"/>
                  </a:cubicBezTo>
                  <a:cubicBezTo>
                    <a:pt x="952514" y="496472"/>
                    <a:pt x="950655" y="504277"/>
                    <a:pt x="957346" y="513198"/>
                  </a:cubicBezTo>
                  <a:cubicBezTo>
                    <a:pt x="1051381" y="639198"/>
                    <a:pt x="1027222" y="791215"/>
                    <a:pt x="906797" y="895286"/>
                  </a:cubicBezTo>
                  <a:cubicBezTo>
                    <a:pt x="855877" y="939145"/>
                    <a:pt x="797151" y="968879"/>
                    <a:pt x="733222" y="989321"/>
                  </a:cubicBezTo>
                  <a:cubicBezTo>
                    <a:pt x="712779" y="995640"/>
                    <a:pt x="708319" y="1007162"/>
                    <a:pt x="717983" y="1029091"/>
                  </a:cubicBezTo>
                  <a:cubicBezTo>
                    <a:pt x="716496" y="1036897"/>
                    <a:pt x="709434" y="1037268"/>
                    <a:pt x="704231" y="1039870"/>
                  </a:cubicBezTo>
                  <a:cubicBezTo>
                    <a:pt x="672638" y="1056224"/>
                    <a:pt x="639930" y="1069976"/>
                    <a:pt x="609824" y="1089304"/>
                  </a:cubicBezTo>
                  <a:cubicBezTo>
                    <a:pt x="593098" y="1091534"/>
                    <a:pt x="576372" y="1093021"/>
                    <a:pt x="559647" y="1094136"/>
                  </a:cubicBezTo>
                  <a:cubicBezTo>
                    <a:pt x="522479" y="1085587"/>
                    <a:pt x="488284" y="1069233"/>
                    <a:pt x="452231" y="1056968"/>
                  </a:cubicBezTo>
                  <a:cubicBezTo>
                    <a:pt x="449257" y="1055852"/>
                    <a:pt x="445912" y="1053994"/>
                    <a:pt x="445912" y="1049906"/>
                  </a:cubicBezTo>
                  <a:cubicBezTo>
                    <a:pt x="447771" y="1038012"/>
                    <a:pt x="448886" y="1032437"/>
                    <a:pt x="449257" y="1020914"/>
                  </a:cubicBezTo>
                  <a:cubicBezTo>
                    <a:pt x="449257" y="1011994"/>
                    <a:pt x="439965" y="1008649"/>
                    <a:pt x="434390" y="1007534"/>
                  </a:cubicBezTo>
                  <a:cubicBezTo>
                    <a:pt x="351877" y="992667"/>
                    <a:pt x="274939" y="964791"/>
                    <a:pt x="206550" y="915729"/>
                  </a:cubicBezTo>
                  <a:cubicBezTo>
                    <a:pt x="140762" y="868525"/>
                    <a:pt x="82036" y="777463"/>
                    <a:pt x="63824" y="697923"/>
                  </a:cubicBezTo>
                  <a:cubicBezTo>
                    <a:pt x="60851" y="684543"/>
                    <a:pt x="57877" y="674136"/>
                    <a:pt x="47098" y="666702"/>
                  </a:cubicBezTo>
                  <a:cubicBezTo>
                    <a:pt x="16992" y="635853"/>
                    <a:pt x="6213" y="596454"/>
                    <a:pt x="1382" y="555569"/>
                  </a:cubicBezTo>
                  <a:cubicBezTo>
                    <a:pt x="-1592" y="528808"/>
                    <a:pt x="-105" y="501304"/>
                    <a:pt x="9187" y="474915"/>
                  </a:cubicBezTo>
                  <a:cubicBezTo>
                    <a:pt x="33718" y="405039"/>
                    <a:pt x="105824" y="385339"/>
                    <a:pt x="161948" y="433658"/>
                  </a:cubicBezTo>
                  <a:cubicBezTo>
                    <a:pt x="185364" y="453729"/>
                    <a:pt x="205063" y="477145"/>
                    <a:pt x="217700" y="505764"/>
                  </a:cubicBezTo>
                  <a:cubicBezTo>
                    <a:pt x="223647" y="519145"/>
                    <a:pt x="226620" y="519888"/>
                    <a:pt x="236656" y="508738"/>
                  </a:cubicBezTo>
                  <a:cubicBezTo>
                    <a:pt x="303558" y="431428"/>
                    <a:pt x="359311" y="334791"/>
                    <a:pt x="333665" y="235924"/>
                  </a:cubicBezTo>
                  <a:cubicBezTo>
                    <a:pt x="325116" y="211393"/>
                    <a:pt x="326231" y="209163"/>
                    <a:pt x="352249" y="201729"/>
                  </a:cubicBezTo>
                  <a:cubicBezTo>
                    <a:pt x="562620" y="150437"/>
                    <a:pt x="742886" y="51941"/>
                    <a:pt x="812018" y="8083"/>
                  </a:cubicBezTo>
                  <a:cubicBezTo>
                    <a:pt x="818708" y="3994"/>
                    <a:pt x="826885" y="-6784"/>
                    <a:pt x="836178" y="622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11">
              <a:extLst>
                <a:ext uri="{FF2B5EF4-FFF2-40B4-BE49-F238E27FC236}">
                  <a16:creationId xmlns:a16="http://schemas.microsoft.com/office/drawing/2014/main" id="{B43121E4-8187-4919-BA18-67DE3A2A05A4}"/>
                </a:ext>
              </a:extLst>
            </p:cNvPr>
            <p:cNvSpPr/>
            <p:nvPr/>
          </p:nvSpPr>
          <p:spPr>
            <a:xfrm>
              <a:off x="4561718" y="4405712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12">
              <a:extLst>
                <a:ext uri="{FF2B5EF4-FFF2-40B4-BE49-F238E27FC236}">
                  <a16:creationId xmlns:a16="http://schemas.microsoft.com/office/drawing/2014/main" id="{00C7F518-A257-4158-934C-8F54C5950C0A}"/>
                </a:ext>
              </a:extLst>
            </p:cNvPr>
            <p:cNvSpPr/>
            <p:nvPr/>
          </p:nvSpPr>
          <p:spPr>
            <a:xfrm>
              <a:off x="4254709" y="4425783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13">
              <a:extLst>
                <a:ext uri="{FF2B5EF4-FFF2-40B4-BE49-F238E27FC236}">
                  <a16:creationId xmlns:a16="http://schemas.microsoft.com/office/drawing/2014/main" id="{06C09817-457E-4EC7-96F7-6AB39B354CD2}"/>
                </a:ext>
              </a:extLst>
            </p:cNvPr>
            <p:cNvSpPr/>
            <p:nvPr/>
          </p:nvSpPr>
          <p:spPr>
            <a:xfrm>
              <a:off x="3528730" y="3623332"/>
              <a:ext cx="1238617" cy="1058166"/>
            </a:xfrm>
            <a:custGeom>
              <a:avLst/>
              <a:gdLst>
                <a:gd name="connsiteX0" fmla="*/ 1053803 w 1238617"/>
                <a:gd name="connsiteY0" fmla="*/ 397689 h 1058166"/>
                <a:gd name="connsiteX1" fmla="*/ 560582 w 1238617"/>
                <a:gd name="connsiteY1" fmla="*/ 606574 h 1058166"/>
                <a:gd name="connsiteX2" fmla="*/ 560210 w 1238617"/>
                <a:gd name="connsiteY2" fmla="*/ 772344 h 1058166"/>
                <a:gd name="connsiteX3" fmla="*/ 452794 w 1238617"/>
                <a:gd name="connsiteY3" fmla="*/ 921017 h 1058166"/>
                <a:gd name="connsiteX4" fmla="*/ 398157 w 1238617"/>
                <a:gd name="connsiteY4" fmla="*/ 835902 h 1058166"/>
                <a:gd name="connsiteX5" fmla="*/ 316759 w 1238617"/>
                <a:gd name="connsiteY5" fmla="*/ 803937 h 1058166"/>
                <a:gd name="connsiteX6" fmla="*/ 243538 w 1238617"/>
                <a:gd name="connsiteY6" fmla="*/ 870840 h 1058166"/>
                <a:gd name="connsiteX7" fmla="*/ 269927 w 1238617"/>
                <a:gd name="connsiteY7" fmla="*/ 1043671 h 1058166"/>
                <a:gd name="connsiteX8" fmla="*/ 278104 w 1238617"/>
                <a:gd name="connsiteY8" fmla="*/ 1058167 h 1058166"/>
                <a:gd name="connsiteX9" fmla="*/ 176264 w 1238617"/>
                <a:gd name="connsiteY9" fmla="*/ 974539 h 1058166"/>
                <a:gd name="connsiteX10" fmla="*/ 104157 w 1238617"/>
                <a:gd name="connsiteY10" fmla="*/ 881247 h 1058166"/>
                <a:gd name="connsiteX11" fmla="*/ 31308 w 1238617"/>
                <a:gd name="connsiteY11" fmla="*/ 762680 h 1058166"/>
                <a:gd name="connsiteX12" fmla="*/ 4547 w 1238617"/>
                <a:gd name="connsiteY12" fmla="*/ 691689 h 1058166"/>
                <a:gd name="connsiteX13" fmla="*/ 31680 w 1238617"/>
                <a:gd name="connsiteY13" fmla="*/ 554911 h 1058166"/>
                <a:gd name="connsiteX14" fmla="*/ 127202 w 1238617"/>
                <a:gd name="connsiteY14" fmla="*/ 490981 h 1058166"/>
                <a:gd name="connsiteX15" fmla="*/ 160281 w 1238617"/>
                <a:gd name="connsiteY15" fmla="*/ 454185 h 1058166"/>
                <a:gd name="connsiteX16" fmla="*/ 204140 w 1238617"/>
                <a:gd name="connsiteY16" fmla="*/ 321123 h 1058166"/>
                <a:gd name="connsiteX17" fmla="*/ 426033 w 1238617"/>
                <a:gd name="connsiteY17" fmla="*/ 114097 h 1058166"/>
                <a:gd name="connsiteX18" fmla="*/ 615219 w 1238617"/>
                <a:gd name="connsiteY18" fmla="*/ 73583 h 1058166"/>
                <a:gd name="connsiteX19" fmla="*/ 744193 w 1238617"/>
                <a:gd name="connsiteY19" fmla="*/ 75070 h 1058166"/>
                <a:gd name="connsiteX20" fmla="*/ 918139 w 1238617"/>
                <a:gd name="connsiteY20" fmla="*/ 102575 h 1058166"/>
                <a:gd name="connsiteX21" fmla="*/ 1023697 w 1238617"/>
                <a:gd name="connsiteY21" fmla="*/ 134539 h 1058166"/>
                <a:gd name="connsiteX22" fmla="*/ 1040422 w 1238617"/>
                <a:gd name="connsiteY22" fmla="*/ 135282 h 1058166"/>
                <a:gd name="connsiteX23" fmla="*/ 1184635 w 1238617"/>
                <a:gd name="connsiteY23" fmla="*/ 61690 h 1058166"/>
                <a:gd name="connsiteX24" fmla="*/ 1194670 w 1238617"/>
                <a:gd name="connsiteY24" fmla="*/ 7796 h 1058166"/>
                <a:gd name="connsiteX25" fmla="*/ 1195042 w 1238617"/>
                <a:gd name="connsiteY25" fmla="*/ 362 h 1058166"/>
                <a:gd name="connsiteX26" fmla="*/ 1203219 w 1238617"/>
                <a:gd name="connsiteY26" fmla="*/ 4451 h 1058166"/>
                <a:gd name="connsiteX27" fmla="*/ 1238529 w 1238617"/>
                <a:gd name="connsiteY27" fmla="*/ 100344 h 1058166"/>
                <a:gd name="connsiteX28" fmla="*/ 1206936 w 1238617"/>
                <a:gd name="connsiteY28" fmla="*/ 246787 h 1058166"/>
                <a:gd name="connsiteX29" fmla="*/ 1135573 w 1238617"/>
                <a:gd name="connsiteY29" fmla="*/ 334875 h 1058166"/>
                <a:gd name="connsiteX30" fmla="*/ 1053803 w 1238617"/>
                <a:gd name="connsiteY30" fmla="*/ 397689 h 10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8617" h="1058166">
                  <a:moveTo>
                    <a:pt x="1053803" y="397689"/>
                  </a:moveTo>
                  <a:cubicBezTo>
                    <a:pt x="818157" y="559371"/>
                    <a:pt x="562069" y="605831"/>
                    <a:pt x="560582" y="606574"/>
                  </a:cubicBezTo>
                  <a:cubicBezTo>
                    <a:pt x="588086" y="661955"/>
                    <a:pt x="582883" y="717335"/>
                    <a:pt x="560210" y="772344"/>
                  </a:cubicBezTo>
                  <a:cubicBezTo>
                    <a:pt x="536423" y="829955"/>
                    <a:pt x="498140" y="876787"/>
                    <a:pt x="452794" y="921017"/>
                  </a:cubicBezTo>
                  <a:cubicBezTo>
                    <a:pt x="440157" y="887194"/>
                    <a:pt x="423432" y="858574"/>
                    <a:pt x="398157" y="835902"/>
                  </a:cubicBezTo>
                  <a:cubicBezTo>
                    <a:pt x="375113" y="815087"/>
                    <a:pt x="348724" y="800220"/>
                    <a:pt x="316759" y="803937"/>
                  </a:cubicBezTo>
                  <a:cubicBezTo>
                    <a:pt x="276989" y="808397"/>
                    <a:pt x="254317" y="834787"/>
                    <a:pt x="243538" y="870840"/>
                  </a:cubicBezTo>
                  <a:cubicBezTo>
                    <a:pt x="225326" y="932167"/>
                    <a:pt x="237963" y="989778"/>
                    <a:pt x="269927" y="1043671"/>
                  </a:cubicBezTo>
                  <a:cubicBezTo>
                    <a:pt x="272901" y="1048503"/>
                    <a:pt x="277733" y="1052220"/>
                    <a:pt x="278104" y="1058167"/>
                  </a:cubicBezTo>
                  <a:cubicBezTo>
                    <a:pt x="239449" y="1042556"/>
                    <a:pt x="201166" y="1003902"/>
                    <a:pt x="176264" y="974539"/>
                  </a:cubicBezTo>
                  <a:cubicBezTo>
                    <a:pt x="152476" y="946663"/>
                    <a:pt x="125715" y="911353"/>
                    <a:pt x="104157" y="881247"/>
                  </a:cubicBezTo>
                  <a:cubicBezTo>
                    <a:pt x="89290" y="860433"/>
                    <a:pt x="41715" y="780893"/>
                    <a:pt x="31308" y="762680"/>
                  </a:cubicBezTo>
                  <a:cubicBezTo>
                    <a:pt x="20901" y="744096"/>
                    <a:pt x="4547" y="696149"/>
                    <a:pt x="4547" y="691689"/>
                  </a:cubicBezTo>
                  <a:cubicBezTo>
                    <a:pt x="-8462" y="659353"/>
                    <a:pt x="8264" y="592822"/>
                    <a:pt x="31680" y="554911"/>
                  </a:cubicBezTo>
                  <a:cubicBezTo>
                    <a:pt x="64388" y="509194"/>
                    <a:pt x="119025" y="491353"/>
                    <a:pt x="127202" y="490981"/>
                  </a:cubicBezTo>
                  <a:cubicBezTo>
                    <a:pt x="150989" y="489123"/>
                    <a:pt x="157680" y="472397"/>
                    <a:pt x="160281" y="454185"/>
                  </a:cubicBezTo>
                  <a:cubicBezTo>
                    <a:pt x="167715" y="407353"/>
                    <a:pt x="181467" y="362751"/>
                    <a:pt x="204140" y="321123"/>
                  </a:cubicBezTo>
                  <a:cubicBezTo>
                    <a:pt x="267697" y="198468"/>
                    <a:pt x="362848" y="138999"/>
                    <a:pt x="426033" y="114097"/>
                  </a:cubicBezTo>
                  <a:cubicBezTo>
                    <a:pt x="449078" y="105176"/>
                    <a:pt x="576564" y="78044"/>
                    <a:pt x="615219" y="73583"/>
                  </a:cubicBezTo>
                  <a:cubicBezTo>
                    <a:pt x="665396" y="69495"/>
                    <a:pt x="705166" y="70610"/>
                    <a:pt x="744193" y="75070"/>
                  </a:cubicBezTo>
                  <a:cubicBezTo>
                    <a:pt x="779502" y="78044"/>
                    <a:pt x="884316" y="92539"/>
                    <a:pt x="918139" y="102575"/>
                  </a:cubicBezTo>
                  <a:cubicBezTo>
                    <a:pt x="953449" y="112982"/>
                    <a:pt x="990245" y="118557"/>
                    <a:pt x="1023697" y="134539"/>
                  </a:cubicBezTo>
                  <a:cubicBezTo>
                    <a:pt x="1028529" y="136769"/>
                    <a:pt x="1035219" y="136769"/>
                    <a:pt x="1040422" y="135282"/>
                  </a:cubicBezTo>
                  <a:cubicBezTo>
                    <a:pt x="1097661" y="134167"/>
                    <a:pt x="1138546" y="116698"/>
                    <a:pt x="1184635" y="61690"/>
                  </a:cubicBezTo>
                  <a:cubicBezTo>
                    <a:pt x="1195042" y="46079"/>
                    <a:pt x="1201360" y="27867"/>
                    <a:pt x="1194670" y="7796"/>
                  </a:cubicBezTo>
                  <a:cubicBezTo>
                    <a:pt x="1193555" y="4822"/>
                    <a:pt x="1189467" y="2221"/>
                    <a:pt x="1195042" y="362"/>
                  </a:cubicBezTo>
                  <a:cubicBezTo>
                    <a:pt x="1198759" y="-753"/>
                    <a:pt x="1201360" y="734"/>
                    <a:pt x="1203219" y="4451"/>
                  </a:cubicBezTo>
                  <a:cubicBezTo>
                    <a:pt x="1218086" y="35300"/>
                    <a:pt x="1234440" y="65406"/>
                    <a:pt x="1238529" y="100344"/>
                  </a:cubicBezTo>
                  <a:cubicBezTo>
                    <a:pt x="1239644" y="111123"/>
                    <a:pt x="1230352" y="211105"/>
                    <a:pt x="1206936" y="246787"/>
                  </a:cubicBezTo>
                  <a:cubicBezTo>
                    <a:pt x="1185750" y="278751"/>
                    <a:pt x="1164564" y="310344"/>
                    <a:pt x="1135573" y="334875"/>
                  </a:cubicBezTo>
                  <a:cubicBezTo>
                    <a:pt x="1116989" y="350486"/>
                    <a:pt x="1058635" y="394344"/>
                    <a:pt x="1053803" y="397689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14">
              <a:extLst>
                <a:ext uri="{FF2B5EF4-FFF2-40B4-BE49-F238E27FC236}">
                  <a16:creationId xmlns:a16="http://schemas.microsoft.com/office/drawing/2014/main" id="{0201506B-5C5B-4262-9536-F95E08A6257C}"/>
                </a:ext>
              </a:extLst>
            </p:cNvPr>
            <p:cNvSpPr/>
            <p:nvPr/>
          </p:nvSpPr>
          <p:spPr>
            <a:xfrm>
              <a:off x="5154483" y="3565412"/>
              <a:ext cx="1114344" cy="719777"/>
            </a:xfrm>
            <a:custGeom>
              <a:avLst/>
              <a:gdLst>
                <a:gd name="connsiteX0" fmla="*/ 1102101 w 1114344"/>
                <a:gd name="connsiteY0" fmla="*/ 707610 h 719777"/>
                <a:gd name="connsiteX1" fmla="*/ 1092066 w 1114344"/>
                <a:gd name="connsiteY1" fmla="*/ 716902 h 719777"/>
                <a:gd name="connsiteX2" fmla="*/ 689907 w 1114344"/>
                <a:gd name="connsiteY2" fmla="*/ 673415 h 719777"/>
                <a:gd name="connsiteX3" fmla="*/ 592898 w 1114344"/>
                <a:gd name="connsiteY3" fmla="*/ 605769 h 719777"/>
                <a:gd name="connsiteX4" fmla="*/ 552013 w 1114344"/>
                <a:gd name="connsiteY4" fmla="*/ 519539 h 719777"/>
                <a:gd name="connsiteX5" fmla="*/ 490314 w 1114344"/>
                <a:gd name="connsiteY5" fmla="*/ 555221 h 719777"/>
                <a:gd name="connsiteX6" fmla="*/ 260243 w 1114344"/>
                <a:gd name="connsiteY6" fmla="*/ 650743 h 719777"/>
                <a:gd name="connsiteX7" fmla="*/ 185907 w 1114344"/>
                <a:gd name="connsiteY7" fmla="*/ 658920 h 719777"/>
                <a:gd name="connsiteX8" fmla="*/ 81465 w 1114344"/>
                <a:gd name="connsiteY8" fmla="*/ 628070 h 719777"/>
                <a:gd name="connsiteX9" fmla="*/ 20880 w 1114344"/>
                <a:gd name="connsiteY9" fmla="*/ 546300 h 719777"/>
                <a:gd name="connsiteX10" fmla="*/ 2296 w 1114344"/>
                <a:gd name="connsiteY10" fmla="*/ 462672 h 719777"/>
                <a:gd name="connsiteX11" fmla="*/ 27942 w 1114344"/>
                <a:gd name="connsiteY11" fmla="*/ 343734 h 719777"/>
                <a:gd name="connsiteX12" fmla="*/ 214526 w 1114344"/>
                <a:gd name="connsiteY12" fmla="*/ 139681 h 719777"/>
                <a:gd name="connsiteX13" fmla="*/ 442739 w 1114344"/>
                <a:gd name="connsiteY13" fmla="*/ 9964 h 719777"/>
                <a:gd name="connsiteX14" fmla="*/ 556473 w 1114344"/>
                <a:gd name="connsiteY14" fmla="*/ 3274 h 719777"/>
                <a:gd name="connsiteX15" fmla="*/ 682101 w 1114344"/>
                <a:gd name="connsiteY15" fmla="*/ 51964 h 719777"/>
                <a:gd name="connsiteX16" fmla="*/ 747145 w 1114344"/>
                <a:gd name="connsiteY16" fmla="*/ 104371 h 719777"/>
                <a:gd name="connsiteX17" fmla="*/ 785800 w 1114344"/>
                <a:gd name="connsiteY17" fmla="*/ 154548 h 719777"/>
                <a:gd name="connsiteX18" fmla="*/ 826685 w 1114344"/>
                <a:gd name="connsiteY18" fmla="*/ 168300 h 719777"/>
                <a:gd name="connsiteX19" fmla="*/ 938561 w 1114344"/>
                <a:gd name="connsiteY19" fmla="*/ 163097 h 719777"/>
                <a:gd name="connsiteX20" fmla="*/ 1024048 w 1114344"/>
                <a:gd name="connsiteY20" fmla="*/ 212531 h 719777"/>
                <a:gd name="connsiteX21" fmla="*/ 1102101 w 1114344"/>
                <a:gd name="connsiteY21" fmla="*/ 371610 h 719777"/>
                <a:gd name="connsiteX22" fmla="*/ 1107305 w 1114344"/>
                <a:gd name="connsiteY22" fmla="*/ 548159 h 719777"/>
                <a:gd name="connsiteX23" fmla="*/ 1106561 w 1114344"/>
                <a:gd name="connsiteY23" fmla="*/ 612460 h 719777"/>
                <a:gd name="connsiteX24" fmla="*/ 1102101 w 1114344"/>
                <a:gd name="connsiteY24" fmla="*/ 707610 h 7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4344" h="719777">
                  <a:moveTo>
                    <a:pt x="1102101" y="707610"/>
                  </a:moveTo>
                  <a:cubicBezTo>
                    <a:pt x="1101358" y="713557"/>
                    <a:pt x="1098384" y="716530"/>
                    <a:pt x="1092066" y="716902"/>
                  </a:cubicBezTo>
                  <a:cubicBezTo>
                    <a:pt x="969783" y="723964"/>
                    <a:pt x="805871" y="720991"/>
                    <a:pt x="689907" y="673415"/>
                  </a:cubicBezTo>
                  <a:cubicBezTo>
                    <a:pt x="652739" y="658176"/>
                    <a:pt x="619659" y="636247"/>
                    <a:pt x="592898" y="605769"/>
                  </a:cubicBezTo>
                  <a:cubicBezTo>
                    <a:pt x="571340" y="581238"/>
                    <a:pt x="557216" y="553362"/>
                    <a:pt x="552013" y="519539"/>
                  </a:cubicBezTo>
                  <a:cubicBezTo>
                    <a:pt x="530827" y="531805"/>
                    <a:pt x="510756" y="543699"/>
                    <a:pt x="490314" y="555221"/>
                  </a:cubicBezTo>
                  <a:cubicBezTo>
                    <a:pt x="417464" y="596106"/>
                    <a:pt x="342756" y="632530"/>
                    <a:pt x="260243" y="650743"/>
                  </a:cubicBezTo>
                  <a:cubicBezTo>
                    <a:pt x="235712" y="656318"/>
                    <a:pt x="211181" y="659663"/>
                    <a:pt x="185907" y="658920"/>
                  </a:cubicBezTo>
                  <a:cubicBezTo>
                    <a:pt x="154314" y="660778"/>
                    <a:pt x="119004" y="652229"/>
                    <a:pt x="81465" y="628070"/>
                  </a:cubicBezTo>
                  <a:cubicBezTo>
                    <a:pt x="54703" y="608743"/>
                    <a:pt x="33518" y="577893"/>
                    <a:pt x="20880" y="546300"/>
                  </a:cubicBezTo>
                  <a:cubicBezTo>
                    <a:pt x="10102" y="519168"/>
                    <a:pt x="5641" y="490548"/>
                    <a:pt x="2296" y="462672"/>
                  </a:cubicBezTo>
                  <a:cubicBezTo>
                    <a:pt x="-2535" y="421415"/>
                    <a:pt x="-2164" y="381645"/>
                    <a:pt x="27942" y="343734"/>
                  </a:cubicBezTo>
                  <a:cubicBezTo>
                    <a:pt x="85553" y="271256"/>
                    <a:pt x="147995" y="203610"/>
                    <a:pt x="214526" y="139681"/>
                  </a:cubicBezTo>
                  <a:cubicBezTo>
                    <a:pt x="255411" y="102141"/>
                    <a:pt x="350190" y="40814"/>
                    <a:pt x="442739" y="9964"/>
                  </a:cubicBezTo>
                  <a:cubicBezTo>
                    <a:pt x="479535" y="-1186"/>
                    <a:pt x="518933" y="-2301"/>
                    <a:pt x="556473" y="3274"/>
                  </a:cubicBezTo>
                  <a:cubicBezTo>
                    <a:pt x="601075" y="9964"/>
                    <a:pt x="644190" y="24460"/>
                    <a:pt x="682101" y="51964"/>
                  </a:cubicBezTo>
                  <a:cubicBezTo>
                    <a:pt x="704774" y="68318"/>
                    <a:pt x="728561" y="83185"/>
                    <a:pt x="747145" y="104371"/>
                  </a:cubicBezTo>
                  <a:cubicBezTo>
                    <a:pt x="760898" y="120354"/>
                    <a:pt x="776137" y="135221"/>
                    <a:pt x="785800" y="154548"/>
                  </a:cubicBezTo>
                  <a:cubicBezTo>
                    <a:pt x="795092" y="173132"/>
                    <a:pt x="806986" y="173876"/>
                    <a:pt x="826685" y="168300"/>
                  </a:cubicBezTo>
                  <a:cubicBezTo>
                    <a:pt x="863110" y="157893"/>
                    <a:pt x="899907" y="154920"/>
                    <a:pt x="938561" y="163097"/>
                  </a:cubicBezTo>
                  <a:cubicBezTo>
                    <a:pt x="972756" y="170159"/>
                    <a:pt x="1001747" y="189115"/>
                    <a:pt x="1024048" y="212531"/>
                  </a:cubicBezTo>
                  <a:cubicBezTo>
                    <a:pt x="1074225" y="276831"/>
                    <a:pt x="1093181" y="346707"/>
                    <a:pt x="1102101" y="371610"/>
                  </a:cubicBezTo>
                  <a:cubicBezTo>
                    <a:pt x="1118827" y="439628"/>
                    <a:pt x="1116225" y="501327"/>
                    <a:pt x="1107305" y="548159"/>
                  </a:cubicBezTo>
                  <a:cubicBezTo>
                    <a:pt x="1101729" y="576778"/>
                    <a:pt x="1106190" y="582353"/>
                    <a:pt x="1106561" y="612460"/>
                  </a:cubicBezTo>
                  <a:cubicBezTo>
                    <a:pt x="1109163" y="650371"/>
                    <a:pt x="1105446" y="681592"/>
                    <a:pt x="1102101" y="707610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5">
              <a:extLst>
                <a:ext uri="{FF2B5EF4-FFF2-40B4-BE49-F238E27FC236}">
                  <a16:creationId xmlns:a16="http://schemas.microsoft.com/office/drawing/2014/main" id="{162ED3BC-4D99-41A0-88E9-D52D2AD4DB99}"/>
                </a:ext>
              </a:extLst>
            </p:cNvPr>
            <p:cNvSpPr/>
            <p:nvPr/>
          </p:nvSpPr>
          <p:spPr>
            <a:xfrm>
              <a:off x="4879034" y="4281942"/>
              <a:ext cx="203063" cy="315790"/>
            </a:xfrm>
            <a:custGeom>
              <a:avLst/>
              <a:gdLst>
                <a:gd name="connsiteX0" fmla="*/ 187427 w 203063"/>
                <a:gd name="connsiteY0" fmla="*/ 270212 h 315790"/>
                <a:gd name="connsiteX1" fmla="*/ 79268 w 203063"/>
                <a:gd name="connsiteY1" fmla="*/ 311097 h 315790"/>
                <a:gd name="connsiteX2" fmla="*/ 44702 w 203063"/>
                <a:gd name="connsiteY2" fmla="*/ 292885 h 315790"/>
                <a:gd name="connsiteX3" fmla="*/ 100 w 203063"/>
                <a:gd name="connsiteY3" fmla="*/ 166142 h 315790"/>
                <a:gd name="connsiteX4" fmla="*/ 100 w 203063"/>
                <a:gd name="connsiteY4" fmla="*/ 48690 h 315790"/>
                <a:gd name="connsiteX5" fmla="*/ 843 w 203063"/>
                <a:gd name="connsiteY5" fmla="*/ 36796 h 315790"/>
                <a:gd name="connsiteX6" fmla="*/ 36896 w 203063"/>
                <a:gd name="connsiteY6" fmla="*/ 0 h 315790"/>
                <a:gd name="connsiteX7" fmla="*/ 71834 w 203063"/>
                <a:gd name="connsiteY7" fmla="*/ 39398 h 315790"/>
                <a:gd name="connsiteX8" fmla="*/ 72578 w 203063"/>
                <a:gd name="connsiteY8" fmla="*/ 80283 h 315790"/>
                <a:gd name="connsiteX9" fmla="*/ 81126 w 203063"/>
                <a:gd name="connsiteY9" fmla="*/ 87717 h 315790"/>
                <a:gd name="connsiteX10" fmla="*/ 202666 w 203063"/>
                <a:gd name="connsiteY10" fmla="*/ 217062 h 315790"/>
                <a:gd name="connsiteX11" fmla="*/ 187427 w 203063"/>
                <a:gd name="connsiteY11" fmla="*/ 270212 h 3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063" h="315790">
                  <a:moveTo>
                    <a:pt x="187427" y="270212"/>
                  </a:moveTo>
                  <a:cubicBezTo>
                    <a:pt x="153604" y="311097"/>
                    <a:pt x="119781" y="323734"/>
                    <a:pt x="79268" y="311097"/>
                  </a:cubicBezTo>
                  <a:cubicBezTo>
                    <a:pt x="66631" y="307009"/>
                    <a:pt x="56224" y="299203"/>
                    <a:pt x="44702" y="292885"/>
                  </a:cubicBezTo>
                  <a:cubicBezTo>
                    <a:pt x="6790" y="258690"/>
                    <a:pt x="-1015" y="214088"/>
                    <a:pt x="100" y="166142"/>
                  </a:cubicBezTo>
                  <a:cubicBezTo>
                    <a:pt x="843" y="127115"/>
                    <a:pt x="100" y="88088"/>
                    <a:pt x="100" y="48690"/>
                  </a:cubicBezTo>
                  <a:cubicBezTo>
                    <a:pt x="100" y="44602"/>
                    <a:pt x="100" y="40885"/>
                    <a:pt x="843" y="36796"/>
                  </a:cubicBezTo>
                  <a:cubicBezTo>
                    <a:pt x="4932" y="14496"/>
                    <a:pt x="19427" y="0"/>
                    <a:pt x="36896" y="0"/>
                  </a:cubicBezTo>
                  <a:cubicBezTo>
                    <a:pt x="54737" y="372"/>
                    <a:pt x="69976" y="16354"/>
                    <a:pt x="71834" y="39398"/>
                  </a:cubicBezTo>
                  <a:cubicBezTo>
                    <a:pt x="72949" y="52779"/>
                    <a:pt x="72578" y="66531"/>
                    <a:pt x="72578" y="80283"/>
                  </a:cubicBezTo>
                  <a:cubicBezTo>
                    <a:pt x="72578" y="86602"/>
                    <a:pt x="73693" y="89204"/>
                    <a:pt x="81126" y="87717"/>
                  </a:cubicBezTo>
                  <a:cubicBezTo>
                    <a:pt x="146914" y="75451"/>
                    <a:pt x="208613" y="139752"/>
                    <a:pt x="202666" y="217062"/>
                  </a:cubicBezTo>
                  <a:cubicBezTo>
                    <a:pt x="201923" y="236018"/>
                    <a:pt x="195233" y="253487"/>
                    <a:pt x="187427" y="27021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31">
              <a:extLst>
                <a:ext uri="{FF2B5EF4-FFF2-40B4-BE49-F238E27FC236}">
                  <a16:creationId xmlns:a16="http://schemas.microsoft.com/office/drawing/2014/main" id="{A03F7ED2-AAE1-4A8C-A8BE-B025F7870866}"/>
                </a:ext>
              </a:extLst>
            </p:cNvPr>
            <p:cNvSpPr/>
            <p:nvPr/>
          </p:nvSpPr>
          <p:spPr>
            <a:xfrm>
              <a:off x="5637730" y="5082915"/>
              <a:ext cx="95900" cy="328194"/>
            </a:xfrm>
            <a:custGeom>
              <a:avLst/>
              <a:gdLst>
                <a:gd name="connsiteX0" fmla="*/ 83262 w 95900"/>
                <a:gd name="connsiteY0" fmla="*/ 11150 h 328194"/>
                <a:gd name="connsiteX1" fmla="*/ 85863 w 95900"/>
                <a:gd name="connsiteY1" fmla="*/ 17469 h 328194"/>
                <a:gd name="connsiteX2" fmla="*/ 84748 w 95900"/>
                <a:gd name="connsiteY2" fmla="*/ 65416 h 328194"/>
                <a:gd name="connsiteX3" fmla="*/ 75085 w 95900"/>
                <a:gd name="connsiteY3" fmla="*/ 99982 h 328194"/>
                <a:gd name="connsiteX4" fmla="*/ 85492 w 95900"/>
                <a:gd name="connsiteY4" fmla="*/ 257575 h 328194"/>
                <a:gd name="connsiteX5" fmla="*/ 34571 w 95900"/>
                <a:gd name="connsiteY5" fmla="*/ 328195 h 328194"/>
                <a:gd name="connsiteX6" fmla="*/ 14129 w 95900"/>
                <a:gd name="connsiteY6" fmla="*/ 289168 h 328194"/>
                <a:gd name="connsiteX7" fmla="*/ 15616 w 95900"/>
                <a:gd name="connsiteY7" fmla="*/ 84000 h 328194"/>
                <a:gd name="connsiteX8" fmla="*/ 3350 w 95900"/>
                <a:gd name="connsiteY8" fmla="*/ 56124 h 328194"/>
                <a:gd name="connsiteX9" fmla="*/ 4465 w 95900"/>
                <a:gd name="connsiteY9" fmla="*/ 34566 h 328194"/>
                <a:gd name="connsiteX10" fmla="*/ 28624 w 95900"/>
                <a:gd name="connsiteY10" fmla="*/ 0 h 328194"/>
                <a:gd name="connsiteX11" fmla="*/ 62819 w 95900"/>
                <a:gd name="connsiteY11" fmla="*/ 4089 h 328194"/>
                <a:gd name="connsiteX12" fmla="*/ 83262 w 95900"/>
                <a:gd name="connsiteY12" fmla="*/ 11150 h 3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900" h="328194">
                  <a:moveTo>
                    <a:pt x="83262" y="11150"/>
                  </a:moveTo>
                  <a:cubicBezTo>
                    <a:pt x="84005" y="13381"/>
                    <a:pt x="84377" y="15611"/>
                    <a:pt x="85863" y="17469"/>
                  </a:cubicBezTo>
                  <a:cubicBezTo>
                    <a:pt x="99244" y="33823"/>
                    <a:pt x="99615" y="49434"/>
                    <a:pt x="84748" y="65416"/>
                  </a:cubicBezTo>
                  <a:cubicBezTo>
                    <a:pt x="75828" y="75080"/>
                    <a:pt x="74713" y="86974"/>
                    <a:pt x="75085" y="99982"/>
                  </a:cubicBezTo>
                  <a:cubicBezTo>
                    <a:pt x="76571" y="157593"/>
                    <a:pt x="85120" y="199593"/>
                    <a:pt x="85492" y="257575"/>
                  </a:cubicBezTo>
                  <a:cubicBezTo>
                    <a:pt x="71739" y="275788"/>
                    <a:pt x="48695" y="309611"/>
                    <a:pt x="34571" y="328195"/>
                  </a:cubicBezTo>
                  <a:cubicBezTo>
                    <a:pt x="27881" y="322248"/>
                    <a:pt x="16731" y="296602"/>
                    <a:pt x="14129" y="289168"/>
                  </a:cubicBezTo>
                  <a:cubicBezTo>
                    <a:pt x="12270" y="214460"/>
                    <a:pt x="17846" y="159080"/>
                    <a:pt x="15616" y="84000"/>
                  </a:cubicBezTo>
                  <a:cubicBezTo>
                    <a:pt x="15244" y="73221"/>
                    <a:pt x="8554" y="65044"/>
                    <a:pt x="3350" y="56124"/>
                  </a:cubicBezTo>
                  <a:cubicBezTo>
                    <a:pt x="-1110" y="48319"/>
                    <a:pt x="-1482" y="42000"/>
                    <a:pt x="4465" y="34566"/>
                  </a:cubicBezTo>
                  <a:cubicBezTo>
                    <a:pt x="13014" y="23416"/>
                    <a:pt x="20447" y="11522"/>
                    <a:pt x="28624" y="0"/>
                  </a:cubicBezTo>
                  <a:cubicBezTo>
                    <a:pt x="39403" y="6319"/>
                    <a:pt x="51297" y="2602"/>
                    <a:pt x="62819" y="4089"/>
                  </a:cubicBezTo>
                  <a:cubicBezTo>
                    <a:pt x="69881" y="5575"/>
                    <a:pt x="76943" y="6690"/>
                    <a:pt x="83262" y="1115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2">
              <a:extLst>
                <a:ext uri="{FF2B5EF4-FFF2-40B4-BE49-F238E27FC236}">
                  <a16:creationId xmlns:a16="http://schemas.microsoft.com/office/drawing/2014/main" id="{3BF37568-04A7-47B5-AA31-AC4B9F5E7076}"/>
                </a:ext>
              </a:extLst>
            </p:cNvPr>
            <p:cNvSpPr/>
            <p:nvPr/>
          </p:nvSpPr>
          <p:spPr>
            <a:xfrm>
              <a:off x="6195628" y="5372047"/>
              <a:ext cx="83768" cy="318566"/>
            </a:xfrm>
            <a:custGeom>
              <a:avLst/>
              <a:gdLst>
                <a:gd name="connsiteX0" fmla="*/ 36053 w 83768"/>
                <a:gd name="connsiteY0" fmla="*/ 8956 h 318566"/>
                <a:gd name="connsiteX1" fmla="*/ 23787 w 83768"/>
                <a:gd name="connsiteY1" fmla="*/ 1151 h 318566"/>
                <a:gd name="connsiteX2" fmla="*/ 0 w 83768"/>
                <a:gd name="connsiteY2" fmla="*/ 318567 h 318566"/>
                <a:gd name="connsiteX3" fmla="*/ 54265 w 83768"/>
                <a:gd name="connsiteY3" fmla="*/ 244602 h 318566"/>
                <a:gd name="connsiteX4" fmla="*/ 58726 w 83768"/>
                <a:gd name="connsiteY4" fmla="*/ 42408 h 318566"/>
                <a:gd name="connsiteX5" fmla="*/ 36053 w 83768"/>
                <a:gd name="connsiteY5" fmla="*/ 8956 h 3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8" h="318566">
                  <a:moveTo>
                    <a:pt x="36053" y="8956"/>
                  </a:moveTo>
                  <a:cubicBezTo>
                    <a:pt x="33079" y="4868"/>
                    <a:pt x="31964" y="-2938"/>
                    <a:pt x="23787" y="1151"/>
                  </a:cubicBezTo>
                  <a:cubicBezTo>
                    <a:pt x="23416" y="106337"/>
                    <a:pt x="11894" y="210779"/>
                    <a:pt x="0" y="318567"/>
                  </a:cubicBezTo>
                  <a:cubicBezTo>
                    <a:pt x="24159" y="294779"/>
                    <a:pt x="40142" y="270248"/>
                    <a:pt x="54265" y="244602"/>
                  </a:cubicBezTo>
                  <a:cubicBezTo>
                    <a:pt x="90690" y="178071"/>
                    <a:pt x="94779" y="110425"/>
                    <a:pt x="58726" y="42408"/>
                  </a:cubicBezTo>
                  <a:cubicBezTo>
                    <a:pt x="49805" y="32001"/>
                    <a:pt x="43487" y="20107"/>
                    <a:pt x="36053" y="8956"/>
                  </a:cubicBezTo>
                  <a:close/>
                </a:path>
              </a:pathLst>
            </a:custGeom>
            <a:noFill/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33">
              <a:extLst>
                <a:ext uri="{FF2B5EF4-FFF2-40B4-BE49-F238E27FC236}">
                  <a16:creationId xmlns:a16="http://schemas.microsoft.com/office/drawing/2014/main" id="{EAB6D713-5371-4F76-8C55-B285EE2087E2}"/>
                </a:ext>
              </a:extLst>
            </p:cNvPr>
            <p:cNvSpPr/>
            <p:nvPr/>
          </p:nvSpPr>
          <p:spPr>
            <a:xfrm>
              <a:off x="4842337" y="5035843"/>
              <a:ext cx="1574117" cy="1503351"/>
            </a:xfrm>
            <a:custGeom>
              <a:avLst/>
              <a:gdLst>
                <a:gd name="connsiteX0" fmla="*/ 1574070 w 1574117"/>
                <a:gd name="connsiteY0" fmla="*/ 463726 h 1503351"/>
                <a:gd name="connsiteX1" fmla="*/ 1574070 w 1574117"/>
                <a:gd name="connsiteY1" fmla="*/ 463726 h 1503351"/>
                <a:gd name="connsiteX2" fmla="*/ 1574070 w 1574117"/>
                <a:gd name="connsiteY2" fmla="*/ 463726 h 1503351"/>
                <a:gd name="connsiteX3" fmla="*/ 1564406 w 1574117"/>
                <a:gd name="connsiteY3" fmla="*/ 396824 h 1503351"/>
                <a:gd name="connsiteX4" fmla="*/ 1365185 w 1574117"/>
                <a:gd name="connsiteY4" fmla="*/ 113974 h 1503351"/>
                <a:gd name="connsiteX5" fmla="*/ 1349575 w 1574117"/>
                <a:gd name="connsiteY5" fmla="*/ 97249 h 1503351"/>
                <a:gd name="connsiteX6" fmla="*/ 1335451 w 1574117"/>
                <a:gd name="connsiteY6" fmla="*/ 63054 h 1503351"/>
                <a:gd name="connsiteX7" fmla="*/ 1274495 w 1574117"/>
                <a:gd name="connsiteY7" fmla="*/ 5072 h 1503351"/>
                <a:gd name="connsiteX8" fmla="*/ 1203504 w 1574117"/>
                <a:gd name="connsiteY8" fmla="*/ 1727 h 1503351"/>
                <a:gd name="connsiteX9" fmla="*/ 1117274 w 1574117"/>
                <a:gd name="connsiteY9" fmla="*/ 17709 h 1503351"/>
                <a:gd name="connsiteX10" fmla="*/ 1096831 w 1574117"/>
                <a:gd name="connsiteY10" fmla="*/ 37780 h 1503351"/>
                <a:gd name="connsiteX11" fmla="*/ 840371 w 1574117"/>
                <a:gd name="connsiteY11" fmla="*/ 354824 h 1503351"/>
                <a:gd name="connsiteX12" fmla="*/ 819557 w 1574117"/>
                <a:gd name="connsiteY12" fmla="*/ 352594 h 1503351"/>
                <a:gd name="connsiteX13" fmla="*/ 621451 w 1574117"/>
                <a:gd name="connsiteY13" fmla="*/ 29603 h 1503351"/>
                <a:gd name="connsiteX14" fmla="*/ 606584 w 1574117"/>
                <a:gd name="connsiteY14" fmla="*/ 13620 h 1503351"/>
                <a:gd name="connsiteX15" fmla="*/ 535221 w 1574117"/>
                <a:gd name="connsiteY15" fmla="*/ 34806 h 1503351"/>
                <a:gd name="connsiteX16" fmla="*/ 423345 w 1574117"/>
                <a:gd name="connsiteY16" fmla="*/ 92789 h 1503351"/>
                <a:gd name="connsiteX17" fmla="*/ 260177 w 1574117"/>
                <a:gd name="connsiteY17" fmla="*/ 248523 h 1503351"/>
                <a:gd name="connsiteX18" fmla="*/ 83628 w 1574117"/>
                <a:gd name="connsiteY18" fmla="*/ 465585 h 1503351"/>
                <a:gd name="connsiteX19" fmla="*/ 0 w 1574117"/>
                <a:gd name="connsiteY19" fmla="*/ 578576 h 1503351"/>
                <a:gd name="connsiteX20" fmla="*/ 84743 w 1574117"/>
                <a:gd name="connsiteY20" fmla="*/ 712381 h 1503351"/>
                <a:gd name="connsiteX21" fmla="*/ 107788 w 1574117"/>
                <a:gd name="connsiteY21" fmla="*/ 697514 h 1503351"/>
                <a:gd name="connsiteX22" fmla="*/ 460141 w 1574117"/>
                <a:gd name="connsiteY22" fmla="*/ 337726 h 1503351"/>
                <a:gd name="connsiteX23" fmla="*/ 458283 w 1574117"/>
                <a:gd name="connsiteY23" fmla="*/ 417638 h 1503351"/>
                <a:gd name="connsiteX24" fmla="*/ 464973 w 1574117"/>
                <a:gd name="connsiteY24" fmla="*/ 628009 h 1503351"/>
                <a:gd name="connsiteX25" fmla="*/ 478725 w 1574117"/>
                <a:gd name="connsiteY25" fmla="*/ 776682 h 1503351"/>
                <a:gd name="connsiteX26" fmla="*/ 483929 w 1574117"/>
                <a:gd name="connsiteY26" fmla="*/ 790806 h 1503351"/>
                <a:gd name="connsiteX27" fmla="*/ 489504 w 1574117"/>
                <a:gd name="connsiteY27" fmla="*/ 811248 h 1503351"/>
                <a:gd name="connsiteX28" fmla="*/ 489876 w 1574117"/>
                <a:gd name="connsiteY28" fmla="*/ 824257 h 1503351"/>
                <a:gd name="connsiteX29" fmla="*/ 485044 w 1574117"/>
                <a:gd name="connsiteY29" fmla="*/ 847301 h 1503351"/>
                <a:gd name="connsiteX30" fmla="*/ 509575 w 1574117"/>
                <a:gd name="connsiteY30" fmla="*/ 951001 h 1503351"/>
                <a:gd name="connsiteX31" fmla="*/ 512920 w 1574117"/>
                <a:gd name="connsiteY31" fmla="*/ 966239 h 1503351"/>
                <a:gd name="connsiteX32" fmla="*/ 467575 w 1574117"/>
                <a:gd name="connsiteY32" fmla="*/ 1235337 h 1503351"/>
                <a:gd name="connsiteX33" fmla="*/ 464230 w 1574117"/>
                <a:gd name="connsiteY33" fmla="*/ 1281797 h 1503351"/>
                <a:gd name="connsiteX34" fmla="*/ 525929 w 1574117"/>
                <a:gd name="connsiteY34" fmla="*/ 1464664 h 1503351"/>
                <a:gd name="connsiteX35" fmla="*/ 546743 w 1574117"/>
                <a:gd name="connsiteY35" fmla="*/ 1462806 h 1503351"/>
                <a:gd name="connsiteX36" fmla="*/ 668655 w 1574117"/>
                <a:gd name="connsiteY36" fmla="*/ 1439018 h 1503351"/>
                <a:gd name="connsiteX37" fmla="*/ 682035 w 1574117"/>
                <a:gd name="connsiteY37" fmla="*/ 1433815 h 1503351"/>
                <a:gd name="connsiteX38" fmla="*/ 628885 w 1574117"/>
                <a:gd name="connsiteY38" fmla="*/ 1271761 h 1503351"/>
                <a:gd name="connsiteX39" fmla="*/ 626283 w 1574117"/>
                <a:gd name="connsiteY39" fmla="*/ 1252062 h 1503351"/>
                <a:gd name="connsiteX40" fmla="*/ 661593 w 1574117"/>
                <a:gd name="connsiteY40" fmla="*/ 1039461 h 1503351"/>
                <a:gd name="connsiteX41" fmla="*/ 674230 w 1574117"/>
                <a:gd name="connsiteY41" fmla="*/ 1032399 h 1503351"/>
                <a:gd name="connsiteX42" fmla="*/ 1016548 w 1574117"/>
                <a:gd name="connsiteY42" fmla="*/ 1049496 h 1503351"/>
                <a:gd name="connsiteX43" fmla="*/ 1031787 w 1574117"/>
                <a:gd name="connsiteY43" fmla="*/ 1062877 h 1503351"/>
                <a:gd name="connsiteX44" fmla="*/ 1032902 w 1574117"/>
                <a:gd name="connsiteY44" fmla="*/ 1302983 h 1503351"/>
                <a:gd name="connsiteX45" fmla="*/ 1035504 w 1574117"/>
                <a:gd name="connsiteY45" fmla="*/ 1319337 h 1503351"/>
                <a:gd name="connsiteX46" fmla="*/ 1115044 w 1574117"/>
                <a:gd name="connsiteY46" fmla="*/ 1465036 h 1503351"/>
                <a:gd name="connsiteX47" fmla="*/ 1137345 w 1574117"/>
                <a:gd name="connsiteY47" fmla="*/ 1471726 h 1503351"/>
                <a:gd name="connsiteX48" fmla="*/ 1289734 w 1574117"/>
                <a:gd name="connsiteY48" fmla="*/ 1499602 h 1503351"/>
                <a:gd name="connsiteX49" fmla="*/ 1306088 w 1574117"/>
                <a:gd name="connsiteY49" fmla="*/ 1499602 h 1503351"/>
                <a:gd name="connsiteX50" fmla="*/ 1306088 w 1574117"/>
                <a:gd name="connsiteY50" fmla="*/ 1486222 h 1503351"/>
                <a:gd name="connsiteX51" fmla="*/ 1198672 w 1574117"/>
                <a:gd name="connsiteY51" fmla="*/ 1286629 h 1503351"/>
                <a:gd name="connsiteX52" fmla="*/ 1191982 w 1574117"/>
                <a:gd name="connsiteY52" fmla="*/ 1262469 h 1503351"/>
                <a:gd name="connsiteX53" fmla="*/ 1189380 w 1574117"/>
                <a:gd name="connsiteY53" fmla="*/ 1036116 h 1503351"/>
                <a:gd name="connsiteX54" fmla="*/ 1216513 w 1574117"/>
                <a:gd name="connsiteY54" fmla="*/ 991885 h 1503351"/>
                <a:gd name="connsiteX55" fmla="*/ 1259256 w 1574117"/>
                <a:gd name="connsiteY55" fmla="*/ 964381 h 1503351"/>
                <a:gd name="connsiteX56" fmla="*/ 1282672 w 1574117"/>
                <a:gd name="connsiteY56" fmla="*/ 930186 h 1503351"/>
                <a:gd name="connsiteX57" fmla="*/ 1391575 w 1574117"/>
                <a:gd name="connsiteY57" fmla="*/ 810877 h 1503351"/>
                <a:gd name="connsiteX58" fmla="*/ 1523521 w 1574117"/>
                <a:gd name="connsiteY58" fmla="*/ 657372 h 1503351"/>
                <a:gd name="connsiteX59" fmla="*/ 1523521 w 1574117"/>
                <a:gd name="connsiteY59" fmla="*/ 657372 h 1503351"/>
                <a:gd name="connsiteX60" fmla="*/ 1574070 w 1574117"/>
                <a:gd name="connsiteY60" fmla="*/ 463726 h 1503351"/>
                <a:gd name="connsiteX61" fmla="*/ 1407557 w 1574117"/>
                <a:gd name="connsiteY61" fmla="*/ 580806 h 1503351"/>
                <a:gd name="connsiteX62" fmla="*/ 1353291 w 1574117"/>
                <a:gd name="connsiteY62" fmla="*/ 654771 h 1503351"/>
                <a:gd name="connsiteX63" fmla="*/ 1377079 w 1574117"/>
                <a:gd name="connsiteY63" fmla="*/ 337355 h 1503351"/>
                <a:gd name="connsiteX64" fmla="*/ 1389344 w 1574117"/>
                <a:gd name="connsiteY64" fmla="*/ 345160 h 1503351"/>
                <a:gd name="connsiteX65" fmla="*/ 1412017 w 1574117"/>
                <a:gd name="connsiteY65" fmla="*/ 378240 h 1503351"/>
                <a:gd name="connsiteX66" fmla="*/ 1407557 w 1574117"/>
                <a:gd name="connsiteY66" fmla="*/ 580806 h 150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74117" h="1503351">
                  <a:moveTo>
                    <a:pt x="1574070" y="463726"/>
                  </a:move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3327" y="441054"/>
                    <a:pt x="1569982" y="418753"/>
                    <a:pt x="1564406" y="396824"/>
                  </a:cubicBezTo>
                  <a:cubicBezTo>
                    <a:pt x="1533928" y="277142"/>
                    <a:pt x="1459221" y="188682"/>
                    <a:pt x="1365185" y="113974"/>
                  </a:cubicBezTo>
                  <a:cubicBezTo>
                    <a:pt x="1358867" y="109142"/>
                    <a:pt x="1351433" y="105426"/>
                    <a:pt x="1349575" y="97249"/>
                  </a:cubicBezTo>
                  <a:cubicBezTo>
                    <a:pt x="1346601" y="84983"/>
                    <a:pt x="1341026" y="73833"/>
                    <a:pt x="1335451" y="63054"/>
                  </a:cubicBezTo>
                  <a:cubicBezTo>
                    <a:pt x="1322070" y="36665"/>
                    <a:pt x="1304229" y="13620"/>
                    <a:pt x="1274495" y="5072"/>
                  </a:cubicBezTo>
                  <a:cubicBezTo>
                    <a:pt x="1251451" y="-1619"/>
                    <a:pt x="1227663" y="-504"/>
                    <a:pt x="1203504" y="1727"/>
                  </a:cubicBezTo>
                  <a:cubicBezTo>
                    <a:pt x="1174141" y="4700"/>
                    <a:pt x="1145893" y="12134"/>
                    <a:pt x="1117274" y="17709"/>
                  </a:cubicBezTo>
                  <a:cubicBezTo>
                    <a:pt x="1108725" y="22541"/>
                    <a:pt x="1102778" y="30346"/>
                    <a:pt x="1096831" y="37780"/>
                  </a:cubicBezTo>
                  <a:cubicBezTo>
                    <a:pt x="1021380" y="131443"/>
                    <a:pt x="850407" y="342930"/>
                    <a:pt x="840371" y="354824"/>
                  </a:cubicBezTo>
                  <a:cubicBezTo>
                    <a:pt x="828849" y="368576"/>
                    <a:pt x="828849" y="368576"/>
                    <a:pt x="819557" y="352594"/>
                  </a:cubicBezTo>
                  <a:cubicBezTo>
                    <a:pt x="753398" y="245178"/>
                    <a:pt x="687982" y="137019"/>
                    <a:pt x="621451" y="29603"/>
                  </a:cubicBezTo>
                  <a:cubicBezTo>
                    <a:pt x="617363" y="23284"/>
                    <a:pt x="613646" y="16966"/>
                    <a:pt x="606584" y="13620"/>
                  </a:cubicBezTo>
                  <a:cubicBezTo>
                    <a:pt x="585026" y="11762"/>
                    <a:pt x="539309" y="33691"/>
                    <a:pt x="535221" y="34806"/>
                  </a:cubicBezTo>
                  <a:cubicBezTo>
                    <a:pt x="493221" y="45213"/>
                    <a:pt x="457168" y="66771"/>
                    <a:pt x="423345" y="92789"/>
                  </a:cubicBezTo>
                  <a:cubicBezTo>
                    <a:pt x="363504" y="138877"/>
                    <a:pt x="310726" y="192771"/>
                    <a:pt x="260177" y="248523"/>
                  </a:cubicBezTo>
                  <a:cubicBezTo>
                    <a:pt x="197734" y="317656"/>
                    <a:pt x="139752" y="390877"/>
                    <a:pt x="83628" y="465585"/>
                  </a:cubicBezTo>
                  <a:cubicBezTo>
                    <a:pt x="55381" y="503125"/>
                    <a:pt x="27876" y="541036"/>
                    <a:pt x="0" y="578576"/>
                  </a:cubicBezTo>
                  <a:cubicBezTo>
                    <a:pt x="5575" y="585638"/>
                    <a:pt x="79911" y="706806"/>
                    <a:pt x="84743" y="712381"/>
                  </a:cubicBezTo>
                  <a:cubicBezTo>
                    <a:pt x="96266" y="713496"/>
                    <a:pt x="101469" y="704204"/>
                    <a:pt x="107788" y="697514"/>
                  </a:cubicBezTo>
                  <a:cubicBezTo>
                    <a:pt x="172832" y="629496"/>
                    <a:pt x="412566" y="388647"/>
                    <a:pt x="460141" y="337726"/>
                  </a:cubicBezTo>
                  <a:cubicBezTo>
                    <a:pt x="457168" y="365974"/>
                    <a:pt x="458655" y="391620"/>
                    <a:pt x="458283" y="417638"/>
                  </a:cubicBezTo>
                  <a:cubicBezTo>
                    <a:pt x="457168" y="487886"/>
                    <a:pt x="459398" y="558133"/>
                    <a:pt x="464973" y="628009"/>
                  </a:cubicBezTo>
                  <a:cubicBezTo>
                    <a:pt x="469062" y="677815"/>
                    <a:pt x="470548" y="727620"/>
                    <a:pt x="478725" y="776682"/>
                  </a:cubicBezTo>
                  <a:cubicBezTo>
                    <a:pt x="479469" y="781886"/>
                    <a:pt x="479469" y="787832"/>
                    <a:pt x="483929" y="790806"/>
                  </a:cubicBezTo>
                  <a:cubicBezTo>
                    <a:pt x="492106" y="796381"/>
                    <a:pt x="492478" y="803071"/>
                    <a:pt x="489504" y="811248"/>
                  </a:cubicBezTo>
                  <a:cubicBezTo>
                    <a:pt x="488017" y="815337"/>
                    <a:pt x="487274" y="820169"/>
                    <a:pt x="489876" y="824257"/>
                  </a:cubicBezTo>
                  <a:cubicBezTo>
                    <a:pt x="488389" y="832063"/>
                    <a:pt x="486902" y="839496"/>
                    <a:pt x="485044" y="847301"/>
                  </a:cubicBezTo>
                  <a:cubicBezTo>
                    <a:pt x="475752" y="885956"/>
                    <a:pt x="475009" y="922753"/>
                    <a:pt x="509575" y="951001"/>
                  </a:cubicBezTo>
                  <a:cubicBezTo>
                    <a:pt x="515150" y="955461"/>
                    <a:pt x="513663" y="960293"/>
                    <a:pt x="512920" y="966239"/>
                  </a:cubicBezTo>
                  <a:cubicBezTo>
                    <a:pt x="497681" y="1055815"/>
                    <a:pt x="482071" y="1145762"/>
                    <a:pt x="467575" y="1235337"/>
                  </a:cubicBezTo>
                  <a:cubicBezTo>
                    <a:pt x="464973" y="1250576"/>
                    <a:pt x="458655" y="1265815"/>
                    <a:pt x="464230" y="1281797"/>
                  </a:cubicBezTo>
                  <a:cubicBezTo>
                    <a:pt x="484672" y="1342753"/>
                    <a:pt x="505115" y="1403708"/>
                    <a:pt x="525929" y="1464664"/>
                  </a:cubicBezTo>
                  <a:cubicBezTo>
                    <a:pt x="533363" y="1469867"/>
                    <a:pt x="540053" y="1465407"/>
                    <a:pt x="546743" y="1462806"/>
                  </a:cubicBezTo>
                  <a:cubicBezTo>
                    <a:pt x="585770" y="1447195"/>
                    <a:pt x="625911" y="1436788"/>
                    <a:pt x="668655" y="1439018"/>
                  </a:cubicBezTo>
                  <a:cubicBezTo>
                    <a:pt x="673115" y="1439390"/>
                    <a:pt x="680548" y="1442735"/>
                    <a:pt x="682035" y="1433815"/>
                  </a:cubicBezTo>
                  <a:cubicBezTo>
                    <a:pt x="664194" y="1379921"/>
                    <a:pt x="646725" y="1325655"/>
                    <a:pt x="628885" y="1271761"/>
                  </a:cubicBezTo>
                  <a:cubicBezTo>
                    <a:pt x="626655" y="1265443"/>
                    <a:pt x="624796" y="1259496"/>
                    <a:pt x="626283" y="1252062"/>
                  </a:cubicBezTo>
                  <a:cubicBezTo>
                    <a:pt x="638548" y="1181443"/>
                    <a:pt x="650071" y="1110452"/>
                    <a:pt x="661593" y="1039461"/>
                  </a:cubicBezTo>
                  <a:cubicBezTo>
                    <a:pt x="663079" y="1029797"/>
                    <a:pt x="667540" y="1030540"/>
                    <a:pt x="674230" y="1032399"/>
                  </a:cubicBezTo>
                  <a:cubicBezTo>
                    <a:pt x="787221" y="1060647"/>
                    <a:pt x="901327" y="1064363"/>
                    <a:pt x="1016548" y="1049496"/>
                  </a:cubicBezTo>
                  <a:cubicBezTo>
                    <a:pt x="1028442" y="1048009"/>
                    <a:pt x="1031787" y="1050239"/>
                    <a:pt x="1031787" y="1062877"/>
                  </a:cubicBezTo>
                  <a:cubicBezTo>
                    <a:pt x="1031787" y="1142788"/>
                    <a:pt x="1032159" y="1222699"/>
                    <a:pt x="1032902" y="1302983"/>
                  </a:cubicBezTo>
                  <a:cubicBezTo>
                    <a:pt x="1032902" y="1308558"/>
                    <a:pt x="1032530" y="1313761"/>
                    <a:pt x="1035504" y="1319337"/>
                  </a:cubicBezTo>
                  <a:cubicBezTo>
                    <a:pt x="1062265" y="1367655"/>
                    <a:pt x="1088654" y="1416346"/>
                    <a:pt x="1115044" y="1465036"/>
                  </a:cubicBezTo>
                  <a:cubicBezTo>
                    <a:pt x="1119875" y="1475443"/>
                    <a:pt x="1129167" y="1472469"/>
                    <a:pt x="1137345" y="1471726"/>
                  </a:cubicBezTo>
                  <a:cubicBezTo>
                    <a:pt x="1190867" y="1466894"/>
                    <a:pt x="1242159" y="1473584"/>
                    <a:pt x="1289734" y="1499602"/>
                  </a:cubicBezTo>
                  <a:cubicBezTo>
                    <a:pt x="1295309" y="1502576"/>
                    <a:pt x="1300513" y="1506292"/>
                    <a:pt x="1306088" y="1499602"/>
                  </a:cubicBezTo>
                  <a:cubicBezTo>
                    <a:pt x="1310548" y="1497372"/>
                    <a:pt x="1307946" y="1489567"/>
                    <a:pt x="1306088" y="1486222"/>
                  </a:cubicBezTo>
                  <a:cubicBezTo>
                    <a:pt x="1270778" y="1419319"/>
                    <a:pt x="1234725" y="1352788"/>
                    <a:pt x="1198672" y="1286629"/>
                  </a:cubicBezTo>
                  <a:cubicBezTo>
                    <a:pt x="1194584" y="1278823"/>
                    <a:pt x="1191982" y="1271390"/>
                    <a:pt x="1191982" y="1262469"/>
                  </a:cubicBezTo>
                  <a:cubicBezTo>
                    <a:pt x="1191610" y="1187018"/>
                    <a:pt x="1191982" y="1111567"/>
                    <a:pt x="1189380" y="1036116"/>
                  </a:cubicBezTo>
                  <a:cubicBezTo>
                    <a:pt x="1188636" y="1013071"/>
                    <a:pt x="1194584" y="1000062"/>
                    <a:pt x="1216513" y="991885"/>
                  </a:cubicBezTo>
                  <a:cubicBezTo>
                    <a:pt x="1232495" y="986310"/>
                    <a:pt x="1245875" y="974788"/>
                    <a:pt x="1259256" y="964381"/>
                  </a:cubicBezTo>
                  <a:cubicBezTo>
                    <a:pt x="1270778" y="955461"/>
                    <a:pt x="1279698" y="944682"/>
                    <a:pt x="1282672" y="930186"/>
                  </a:cubicBezTo>
                  <a:cubicBezTo>
                    <a:pt x="1299769" y="888558"/>
                    <a:pt x="1354778" y="834664"/>
                    <a:pt x="1391575" y="810877"/>
                  </a:cubicBezTo>
                  <a:cubicBezTo>
                    <a:pt x="1443610" y="766647"/>
                    <a:pt x="1487840" y="715726"/>
                    <a:pt x="1523521" y="657372"/>
                  </a:cubicBezTo>
                  <a:lnTo>
                    <a:pt x="1523521" y="657372"/>
                  </a:lnTo>
                  <a:cubicBezTo>
                    <a:pt x="1556601" y="597532"/>
                    <a:pt x="1575185" y="533231"/>
                    <a:pt x="1574070" y="463726"/>
                  </a:cubicBezTo>
                  <a:close/>
                  <a:moveTo>
                    <a:pt x="1407557" y="580806"/>
                  </a:moveTo>
                  <a:cubicBezTo>
                    <a:pt x="1393433" y="606452"/>
                    <a:pt x="1377822" y="631355"/>
                    <a:pt x="1353291" y="654771"/>
                  </a:cubicBezTo>
                  <a:cubicBezTo>
                    <a:pt x="1365185" y="546983"/>
                    <a:pt x="1376707" y="442541"/>
                    <a:pt x="1377079" y="337355"/>
                  </a:cubicBezTo>
                  <a:cubicBezTo>
                    <a:pt x="1385256" y="333266"/>
                    <a:pt x="1386371" y="341072"/>
                    <a:pt x="1389344" y="345160"/>
                  </a:cubicBezTo>
                  <a:cubicBezTo>
                    <a:pt x="1397150" y="355939"/>
                    <a:pt x="1403097" y="368204"/>
                    <a:pt x="1412017" y="378240"/>
                  </a:cubicBezTo>
                  <a:cubicBezTo>
                    <a:pt x="1447698" y="446629"/>
                    <a:pt x="1443981" y="514275"/>
                    <a:pt x="1407557" y="580806"/>
                  </a:cubicBezTo>
                  <a:close/>
                </a:path>
              </a:pathLst>
            </a:custGeom>
            <a:solidFill>
              <a:srgbClr val="000000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34">
              <a:extLst>
                <a:ext uri="{FF2B5EF4-FFF2-40B4-BE49-F238E27FC236}">
                  <a16:creationId xmlns:a16="http://schemas.microsoft.com/office/drawing/2014/main" id="{2D5F9379-6136-4A2B-AE53-07DAF7E50F5D}"/>
                </a:ext>
              </a:extLst>
            </p:cNvPr>
            <p:cNvSpPr/>
            <p:nvPr/>
          </p:nvSpPr>
          <p:spPr>
            <a:xfrm>
              <a:off x="6059965" y="5218579"/>
              <a:ext cx="194017" cy="195876"/>
            </a:xfrm>
            <a:custGeom>
              <a:avLst/>
              <a:gdLst>
                <a:gd name="connsiteX0" fmla="*/ 194017 w 194017"/>
                <a:gd name="connsiteY0" fmla="*/ 195876 h 195876"/>
                <a:gd name="connsiteX1" fmla="*/ 79168 w 194017"/>
                <a:gd name="connsiteY1" fmla="*/ 74708 h 195876"/>
                <a:gd name="connsiteX2" fmla="*/ 18584 w 194017"/>
                <a:gd name="connsiteY2" fmla="*/ 30850 h 195876"/>
                <a:gd name="connsiteX3" fmla="*/ 0 w 194017"/>
                <a:gd name="connsiteY3" fmla="*/ 0 h 195876"/>
                <a:gd name="connsiteX4" fmla="*/ 183239 w 194017"/>
                <a:gd name="connsiteY4" fmla="*/ 174690 h 195876"/>
                <a:gd name="connsiteX5" fmla="*/ 194017 w 194017"/>
                <a:gd name="connsiteY5" fmla="*/ 195876 h 1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7" h="195876">
                  <a:moveTo>
                    <a:pt x="194017" y="195876"/>
                  </a:moveTo>
                  <a:cubicBezTo>
                    <a:pt x="142725" y="128230"/>
                    <a:pt x="108903" y="98496"/>
                    <a:pt x="79168" y="74708"/>
                  </a:cubicBezTo>
                  <a:cubicBezTo>
                    <a:pt x="59841" y="59097"/>
                    <a:pt x="39027" y="45345"/>
                    <a:pt x="18584" y="30850"/>
                  </a:cubicBezTo>
                  <a:cubicBezTo>
                    <a:pt x="4832" y="21186"/>
                    <a:pt x="4460" y="21186"/>
                    <a:pt x="0" y="0"/>
                  </a:cubicBezTo>
                  <a:cubicBezTo>
                    <a:pt x="72478" y="47204"/>
                    <a:pt x="138265" y="99982"/>
                    <a:pt x="183239" y="174690"/>
                  </a:cubicBezTo>
                  <a:cubicBezTo>
                    <a:pt x="187327" y="181381"/>
                    <a:pt x="190672" y="188814"/>
                    <a:pt x="194017" y="195876"/>
                  </a:cubicBezTo>
                  <a:close/>
                </a:path>
              </a:pathLst>
            </a:custGeom>
            <a:solidFill>
              <a:srgbClr val="56565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35">
              <a:extLst>
                <a:ext uri="{FF2B5EF4-FFF2-40B4-BE49-F238E27FC236}">
                  <a16:creationId xmlns:a16="http://schemas.microsoft.com/office/drawing/2014/main" id="{646E965F-841F-4725-8F25-383360A7BC1E}"/>
                </a:ext>
              </a:extLst>
            </p:cNvPr>
            <p:cNvSpPr/>
            <p:nvPr/>
          </p:nvSpPr>
          <p:spPr>
            <a:xfrm>
              <a:off x="4303118" y="5100012"/>
              <a:ext cx="95511" cy="318159"/>
            </a:xfrm>
            <a:custGeom>
              <a:avLst/>
              <a:gdLst>
                <a:gd name="connsiteX0" fmla="*/ 20352 w 95511"/>
                <a:gd name="connsiteY0" fmla="*/ 265380 h 318159"/>
                <a:gd name="connsiteX1" fmla="*/ 21467 w 95511"/>
                <a:gd name="connsiteY1" fmla="*/ 102584 h 318159"/>
                <a:gd name="connsiteX2" fmla="*/ 8458 w 95511"/>
                <a:gd name="connsiteY2" fmla="*/ 56867 h 318159"/>
                <a:gd name="connsiteX3" fmla="*/ 7715 w 95511"/>
                <a:gd name="connsiteY3" fmla="*/ 19327 h 318159"/>
                <a:gd name="connsiteX4" fmla="*/ 14777 w 95511"/>
                <a:gd name="connsiteY4" fmla="*/ 4089 h 318159"/>
                <a:gd name="connsiteX5" fmla="*/ 69414 w 95511"/>
                <a:gd name="connsiteY5" fmla="*/ 0 h 318159"/>
                <a:gd name="connsiteX6" fmla="*/ 78706 w 95511"/>
                <a:gd name="connsiteY6" fmla="*/ 12266 h 318159"/>
                <a:gd name="connsiteX7" fmla="*/ 84653 w 95511"/>
                <a:gd name="connsiteY7" fmla="*/ 69876 h 318159"/>
                <a:gd name="connsiteX8" fmla="*/ 80193 w 95511"/>
                <a:gd name="connsiteY8" fmla="*/ 87717 h 318159"/>
                <a:gd name="connsiteX9" fmla="*/ 85396 w 95511"/>
                <a:gd name="connsiteY9" fmla="*/ 282478 h 318159"/>
                <a:gd name="connsiteX10" fmla="*/ 62352 w 95511"/>
                <a:gd name="connsiteY10" fmla="*/ 318159 h 318159"/>
                <a:gd name="connsiteX11" fmla="*/ 20352 w 95511"/>
                <a:gd name="connsiteY11" fmla="*/ 265380 h 31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11" h="318159">
                  <a:moveTo>
                    <a:pt x="20352" y="265380"/>
                  </a:moveTo>
                  <a:cubicBezTo>
                    <a:pt x="20724" y="209257"/>
                    <a:pt x="20352" y="158708"/>
                    <a:pt x="21467" y="102584"/>
                  </a:cubicBezTo>
                  <a:cubicBezTo>
                    <a:pt x="21839" y="85487"/>
                    <a:pt x="19609" y="69876"/>
                    <a:pt x="8458" y="56867"/>
                  </a:cubicBezTo>
                  <a:cubicBezTo>
                    <a:pt x="-2692" y="44230"/>
                    <a:pt x="-2692" y="32336"/>
                    <a:pt x="7715" y="19327"/>
                  </a:cubicBezTo>
                  <a:cubicBezTo>
                    <a:pt x="11060" y="14867"/>
                    <a:pt x="12547" y="9292"/>
                    <a:pt x="14777" y="4089"/>
                  </a:cubicBezTo>
                  <a:cubicBezTo>
                    <a:pt x="32989" y="2602"/>
                    <a:pt x="51201" y="1487"/>
                    <a:pt x="69414" y="0"/>
                  </a:cubicBezTo>
                  <a:cubicBezTo>
                    <a:pt x="72387" y="4089"/>
                    <a:pt x="74989" y="8549"/>
                    <a:pt x="78706" y="12266"/>
                  </a:cubicBezTo>
                  <a:cubicBezTo>
                    <a:pt x="94688" y="30106"/>
                    <a:pt x="103980" y="47947"/>
                    <a:pt x="84653" y="69876"/>
                  </a:cubicBezTo>
                  <a:cubicBezTo>
                    <a:pt x="80564" y="74336"/>
                    <a:pt x="80564" y="81398"/>
                    <a:pt x="80193" y="87717"/>
                  </a:cubicBezTo>
                  <a:cubicBezTo>
                    <a:pt x="79078" y="159823"/>
                    <a:pt x="86883" y="210000"/>
                    <a:pt x="85396" y="282478"/>
                  </a:cubicBezTo>
                  <a:cubicBezTo>
                    <a:pt x="82423" y="289540"/>
                    <a:pt x="68670" y="311469"/>
                    <a:pt x="62352" y="318159"/>
                  </a:cubicBezTo>
                  <a:cubicBezTo>
                    <a:pt x="47485" y="299575"/>
                    <a:pt x="32617" y="284708"/>
                    <a:pt x="20352" y="26538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36">
              <a:extLst>
                <a:ext uri="{FF2B5EF4-FFF2-40B4-BE49-F238E27FC236}">
                  <a16:creationId xmlns:a16="http://schemas.microsoft.com/office/drawing/2014/main" id="{5B0579B1-8099-4D53-A806-690916094FB2}"/>
                </a:ext>
              </a:extLst>
            </p:cNvPr>
            <p:cNvSpPr/>
            <p:nvPr/>
          </p:nvSpPr>
          <p:spPr>
            <a:xfrm>
              <a:off x="4089025" y="5186614"/>
              <a:ext cx="138085" cy="423716"/>
            </a:xfrm>
            <a:custGeom>
              <a:avLst/>
              <a:gdLst>
                <a:gd name="connsiteX0" fmla="*/ 137437 w 138085"/>
                <a:gd name="connsiteY0" fmla="*/ 423717 h 423716"/>
                <a:gd name="connsiteX1" fmla="*/ 73136 w 138085"/>
                <a:gd name="connsiteY1" fmla="*/ 343433 h 423716"/>
                <a:gd name="connsiteX2" fmla="*/ 9950 w 138085"/>
                <a:gd name="connsiteY2" fmla="*/ 144212 h 423716"/>
                <a:gd name="connsiteX3" fmla="*/ 286 w 138085"/>
                <a:gd name="connsiteY3" fmla="*/ 0 h 423716"/>
                <a:gd name="connsiteX4" fmla="*/ 20729 w 138085"/>
                <a:gd name="connsiteY4" fmla="*/ 40513 h 423716"/>
                <a:gd name="connsiteX5" fmla="*/ 57897 w 138085"/>
                <a:gd name="connsiteY5" fmla="*/ 287681 h 423716"/>
                <a:gd name="connsiteX6" fmla="*/ 133720 w 138085"/>
                <a:gd name="connsiteY6" fmla="*/ 415168 h 423716"/>
                <a:gd name="connsiteX7" fmla="*/ 137437 w 138085"/>
                <a:gd name="connsiteY7" fmla="*/ 423717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085" h="423716">
                  <a:moveTo>
                    <a:pt x="137437" y="423717"/>
                  </a:moveTo>
                  <a:cubicBezTo>
                    <a:pt x="110304" y="401044"/>
                    <a:pt x="90233" y="373168"/>
                    <a:pt x="73136" y="343433"/>
                  </a:cubicBezTo>
                  <a:cubicBezTo>
                    <a:pt x="38198" y="281363"/>
                    <a:pt x="19614" y="214088"/>
                    <a:pt x="9950" y="144212"/>
                  </a:cubicBezTo>
                  <a:cubicBezTo>
                    <a:pt x="3260" y="97380"/>
                    <a:pt x="-1200" y="50177"/>
                    <a:pt x="286" y="0"/>
                  </a:cubicBezTo>
                  <a:cubicBezTo>
                    <a:pt x="13667" y="11894"/>
                    <a:pt x="20357" y="23788"/>
                    <a:pt x="20729" y="40513"/>
                  </a:cubicBezTo>
                  <a:cubicBezTo>
                    <a:pt x="21472" y="124513"/>
                    <a:pt x="30393" y="207398"/>
                    <a:pt x="57897" y="287681"/>
                  </a:cubicBezTo>
                  <a:cubicBezTo>
                    <a:pt x="74251" y="335628"/>
                    <a:pt x="97667" y="379115"/>
                    <a:pt x="133720" y="415168"/>
                  </a:cubicBezTo>
                  <a:cubicBezTo>
                    <a:pt x="135578" y="416655"/>
                    <a:pt x="139667" y="418141"/>
                    <a:pt x="137437" y="423717"/>
                  </a:cubicBezTo>
                  <a:close/>
                </a:path>
              </a:pathLst>
            </a:custGeom>
            <a:solidFill>
              <a:srgbClr val="54545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37">
              <a:extLst>
                <a:ext uri="{FF2B5EF4-FFF2-40B4-BE49-F238E27FC236}">
                  <a16:creationId xmlns:a16="http://schemas.microsoft.com/office/drawing/2014/main" id="{723D1044-9BC4-4447-A78B-74BC667D09B1}"/>
                </a:ext>
              </a:extLst>
            </p:cNvPr>
            <p:cNvSpPr/>
            <p:nvPr/>
          </p:nvSpPr>
          <p:spPr>
            <a:xfrm>
              <a:off x="4156214" y="5784278"/>
              <a:ext cx="272814" cy="75836"/>
            </a:xfrm>
            <a:custGeom>
              <a:avLst/>
              <a:gdLst>
                <a:gd name="connsiteX0" fmla="*/ 0 w 272814"/>
                <a:gd name="connsiteY0" fmla="*/ 0 h 75836"/>
                <a:gd name="connsiteX1" fmla="*/ 132319 w 272814"/>
                <a:gd name="connsiteY1" fmla="*/ 55752 h 75836"/>
                <a:gd name="connsiteX2" fmla="*/ 272814 w 272814"/>
                <a:gd name="connsiteY2" fmla="*/ 74336 h 75836"/>
                <a:gd name="connsiteX3" fmla="*/ 0 w 272814"/>
                <a:gd name="connsiteY3" fmla="*/ 0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814" h="75836">
                  <a:moveTo>
                    <a:pt x="0" y="0"/>
                  </a:moveTo>
                  <a:cubicBezTo>
                    <a:pt x="41628" y="24903"/>
                    <a:pt x="85487" y="43858"/>
                    <a:pt x="132319" y="55752"/>
                  </a:cubicBezTo>
                  <a:cubicBezTo>
                    <a:pt x="178407" y="67646"/>
                    <a:pt x="225610" y="71734"/>
                    <a:pt x="272814" y="74336"/>
                  </a:cubicBezTo>
                  <a:cubicBezTo>
                    <a:pt x="173203" y="81026"/>
                    <a:pt x="79168" y="66903"/>
                    <a:pt x="0" y="0"/>
                  </a:cubicBezTo>
                  <a:close/>
                </a:path>
              </a:pathLst>
            </a:custGeom>
            <a:solidFill>
              <a:srgbClr val="55555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38">
              <a:extLst>
                <a:ext uri="{FF2B5EF4-FFF2-40B4-BE49-F238E27FC236}">
                  <a16:creationId xmlns:a16="http://schemas.microsoft.com/office/drawing/2014/main" id="{A1D4EF27-16DB-450D-902C-4D6D1A4D90EF}"/>
                </a:ext>
              </a:extLst>
            </p:cNvPr>
            <p:cNvSpPr/>
            <p:nvPr/>
          </p:nvSpPr>
          <p:spPr>
            <a:xfrm>
              <a:off x="5435912" y="4792260"/>
              <a:ext cx="305150" cy="131420"/>
            </a:xfrm>
            <a:custGeom>
              <a:avLst/>
              <a:gdLst>
                <a:gd name="connsiteX0" fmla="*/ 0 w 305150"/>
                <a:gd name="connsiteY0" fmla="*/ 0 h 131420"/>
                <a:gd name="connsiteX1" fmla="*/ 305150 w 305150"/>
                <a:gd name="connsiteY1" fmla="*/ 0 h 131420"/>
                <a:gd name="connsiteX2" fmla="*/ 173203 w 305150"/>
                <a:gd name="connsiteY2" fmla="*/ 127115 h 131420"/>
                <a:gd name="connsiteX3" fmla="*/ 104071 w 305150"/>
                <a:gd name="connsiteY3" fmla="*/ 120053 h 131420"/>
                <a:gd name="connsiteX4" fmla="*/ 0 w 305150"/>
                <a:gd name="connsiteY4" fmla="*/ 0 h 1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150" h="131420">
                  <a:moveTo>
                    <a:pt x="0" y="0"/>
                  </a:moveTo>
                  <a:cubicBezTo>
                    <a:pt x="101841" y="7805"/>
                    <a:pt x="202195" y="21929"/>
                    <a:pt x="305150" y="0"/>
                  </a:cubicBezTo>
                  <a:cubicBezTo>
                    <a:pt x="271699" y="55380"/>
                    <a:pt x="236761" y="105557"/>
                    <a:pt x="173203" y="127115"/>
                  </a:cubicBezTo>
                  <a:cubicBezTo>
                    <a:pt x="149044" y="135292"/>
                    <a:pt x="125628" y="131203"/>
                    <a:pt x="104071" y="120053"/>
                  </a:cubicBezTo>
                  <a:cubicBezTo>
                    <a:pt x="53522" y="94779"/>
                    <a:pt x="26018" y="48690"/>
                    <a:pt x="0" y="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39">
              <a:extLst>
                <a:ext uri="{FF2B5EF4-FFF2-40B4-BE49-F238E27FC236}">
                  <a16:creationId xmlns:a16="http://schemas.microsoft.com/office/drawing/2014/main" id="{83CEE187-FC7E-4B39-820C-740FA5248787}"/>
                </a:ext>
              </a:extLst>
            </p:cNvPr>
            <p:cNvSpPr/>
            <p:nvPr/>
          </p:nvSpPr>
          <p:spPr>
            <a:xfrm>
              <a:off x="4362868" y="4707889"/>
              <a:ext cx="184353" cy="89357"/>
            </a:xfrm>
            <a:custGeom>
              <a:avLst/>
              <a:gdLst>
                <a:gd name="connsiteX0" fmla="*/ 0 w 184353"/>
                <a:gd name="connsiteY0" fmla="*/ 0 h 89357"/>
                <a:gd name="connsiteX1" fmla="*/ 184354 w 184353"/>
                <a:gd name="connsiteY1" fmla="*/ 24903 h 89357"/>
                <a:gd name="connsiteX2" fmla="*/ 144956 w 184353"/>
                <a:gd name="connsiteY2" fmla="*/ 79540 h 89357"/>
                <a:gd name="connsiteX3" fmla="*/ 85115 w 184353"/>
                <a:gd name="connsiteY3" fmla="*/ 82142 h 89357"/>
                <a:gd name="connsiteX4" fmla="*/ 0 w 184353"/>
                <a:gd name="connsiteY4" fmla="*/ 0 h 8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3" h="89357">
                  <a:moveTo>
                    <a:pt x="0" y="0"/>
                  </a:moveTo>
                  <a:cubicBezTo>
                    <a:pt x="60212" y="18212"/>
                    <a:pt x="121911" y="19699"/>
                    <a:pt x="184354" y="24903"/>
                  </a:cubicBezTo>
                  <a:cubicBezTo>
                    <a:pt x="176549" y="48319"/>
                    <a:pt x="163911" y="66531"/>
                    <a:pt x="144956" y="79540"/>
                  </a:cubicBezTo>
                  <a:cubicBezTo>
                    <a:pt x="126000" y="92549"/>
                    <a:pt x="105929" y="91805"/>
                    <a:pt x="85115" y="82142"/>
                  </a:cubicBezTo>
                  <a:cubicBezTo>
                    <a:pt x="47204" y="65044"/>
                    <a:pt x="22673" y="33451"/>
                    <a:pt x="0" y="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40">
              <a:extLst>
                <a:ext uri="{FF2B5EF4-FFF2-40B4-BE49-F238E27FC236}">
                  <a16:creationId xmlns:a16="http://schemas.microsoft.com/office/drawing/2014/main" id="{E4D237BA-4BC1-46F8-B90A-440F1A88EC50}"/>
                </a:ext>
              </a:extLst>
            </p:cNvPr>
            <p:cNvSpPr/>
            <p:nvPr/>
          </p:nvSpPr>
          <p:spPr>
            <a:xfrm>
              <a:off x="4531983" y="4496774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41">
              <a:extLst>
                <a:ext uri="{FF2B5EF4-FFF2-40B4-BE49-F238E27FC236}">
                  <a16:creationId xmlns:a16="http://schemas.microsoft.com/office/drawing/2014/main" id="{30FA3786-C847-429E-A396-D35D548C0E04}"/>
                </a:ext>
              </a:extLst>
            </p:cNvPr>
            <p:cNvSpPr/>
            <p:nvPr/>
          </p:nvSpPr>
          <p:spPr>
            <a:xfrm>
              <a:off x="4220886" y="4490827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42">
              <a:extLst>
                <a:ext uri="{FF2B5EF4-FFF2-40B4-BE49-F238E27FC236}">
                  <a16:creationId xmlns:a16="http://schemas.microsoft.com/office/drawing/2014/main" id="{93CF89BF-DE94-4C80-9C8F-3DC27BA61D75}"/>
                </a:ext>
              </a:extLst>
            </p:cNvPr>
            <p:cNvSpPr/>
            <p:nvPr/>
          </p:nvSpPr>
          <p:spPr>
            <a:xfrm>
              <a:off x="4613131" y="5605499"/>
              <a:ext cx="318400" cy="251553"/>
            </a:xfrm>
            <a:custGeom>
              <a:avLst/>
              <a:gdLst>
                <a:gd name="connsiteX0" fmla="*/ 85737 w 318400"/>
                <a:gd name="connsiteY0" fmla="*/ 237876 h 251553"/>
                <a:gd name="connsiteX1" fmla="*/ 12516 w 318400"/>
                <a:gd name="connsiteY1" fmla="*/ 163540 h 251553"/>
                <a:gd name="connsiteX2" fmla="*/ 98002 w 318400"/>
                <a:gd name="connsiteY2" fmla="*/ 2602 h 251553"/>
                <a:gd name="connsiteX3" fmla="*/ 116586 w 318400"/>
                <a:gd name="connsiteY3" fmla="*/ 0 h 251553"/>
                <a:gd name="connsiteX4" fmla="*/ 181631 w 318400"/>
                <a:gd name="connsiteY4" fmla="*/ 16726 h 251553"/>
                <a:gd name="connsiteX5" fmla="*/ 197613 w 318400"/>
                <a:gd name="connsiteY5" fmla="*/ 16726 h 251553"/>
                <a:gd name="connsiteX6" fmla="*/ 228834 w 318400"/>
                <a:gd name="connsiteY6" fmla="*/ 9664 h 251553"/>
                <a:gd name="connsiteX7" fmla="*/ 314693 w 318400"/>
                <a:gd name="connsiteY7" fmla="*/ 136407 h 251553"/>
                <a:gd name="connsiteX8" fmla="*/ 313949 w 318400"/>
                <a:gd name="connsiteY8" fmla="*/ 143097 h 251553"/>
                <a:gd name="connsiteX9" fmla="*/ 271206 w 318400"/>
                <a:gd name="connsiteY9" fmla="*/ 204053 h 251553"/>
                <a:gd name="connsiteX10" fmla="*/ 173825 w 318400"/>
                <a:gd name="connsiteY10" fmla="*/ 246425 h 251553"/>
                <a:gd name="connsiteX11" fmla="*/ 106551 w 318400"/>
                <a:gd name="connsiteY11" fmla="*/ 248283 h 251553"/>
                <a:gd name="connsiteX12" fmla="*/ 85737 w 318400"/>
                <a:gd name="connsiteY12" fmla="*/ 237876 h 25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400" h="251553">
                  <a:moveTo>
                    <a:pt x="85737" y="237876"/>
                  </a:moveTo>
                  <a:cubicBezTo>
                    <a:pt x="53029" y="221150"/>
                    <a:pt x="28498" y="197734"/>
                    <a:pt x="12516" y="163540"/>
                  </a:cubicBezTo>
                  <a:cubicBezTo>
                    <a:pt x="-21679" y="88832"/>
                    <a:pt x="16604" y="15610"/>
                    <a:pt x="98002" y="2602"/>
                  </a:cubicBezTo>
                  <a:cubicBezTo>
                    <a:pt x="103949" y="1487"/>
                    <a:pt x="110268" y="743"/>
                    <a:pt x="116586" y="0"/>
                  </a:cubicBezTo>
                  <a:cubicBezTo>
                    <a:pt x="139259" y="2230"/>
                    <a:pt x="161560" y="5203"/>
                    <a:pt x="181631" y="16726"/>
                  </a:cubicBezTo>
                  <a:cubicBezTo>
                    <a:pt x="187578" y="20071"/>
                    <a:pt x="192038" y="18212"/>
                    <a:pt x="197613" y="16726"/>
                  </a:cubicBezTo>
                  <a:cubicBezTo>
                    <a:pt x="208020" y="13752"/>
                    <a:pt x="218427" y="11894"/>
                    <a:pt x="228834" y="9664"/>
                  </a:cubicBezTo>
                  <a:cubicBezTo>
                    <a:pt x="301312" y="14867"/>
                    <a:pt x="329188" y="81026"/>
                    <a:pt x="314693" y="136407"/>
                  </a:cubicBezTo>
                  <a:cubicBezTo>
                    <a:pt x="313949" y="138637"/>
                    <a:pt x="314321" y="140867"/>
                    <a:pt x="313949" y="143097"/>
                  </a:cubicBezTo>
                  <a:cubicBezTo>
                    <a:pt x="312091" y="172088"/>
                    <a:pt x="293878" y="192159"/>
                    <a:pt x="271206" y="204053"/>
                  </a:cubicBezTo>
                  <a:cubicBezTo>
                    <a:pt x="240356" y="220779"/>
                    <a:pt x="206905" y="233416"/>
                    <a:pt x="173825" y="246425"/>
                  </a:cubicBezTo>
                  <a:cubicBezTo>
                    <a:pt x="152640" y="254602"/>
                    <a:pt x="129224" y="251256"/>
                    <a:pt x="106551" y="248283"/>
                  </a:cubicBezTo>
                  <a:cubicBezTo>
                    <a:pt x="99117" y="246796"/>
                    <a:pt x="91312" y="244194"/>
                    <a:pt x="85737" y="23787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43">
              <a:extLst>
                <a:ext uri="{FF2B5EF4-FFF2-40B4-BE49-F238E27FC236}">
                  <a16:creationId xmlns:a16="http://schemas.microsoft.com/office/drawing/2014/main" id="{1606F788-AAFA-49A9-9BFE-D2461DBC2750}"/>
                </a:ext>
              </a:extLst>
            </p:cNvPr>
            <p:cNvSpPr/>
            <p:nvPr/>
          </p:nvSpPr>
          <p:spPr>
            <a:xfrm>
              <a:off x="6049929" y="5768295"/>
              <a:ext cx="191044" cy="191044"/>
            </a:xfrm>
            <a:custGeom>
              <a:avLst/>
              <a:gdLst>
                <a:gd name="connsiteX0" fmla="*/ 191044 w 191044"/>
                <a:gd name="connsiteY0" fmla="*/ 95522 h 191044"/>
                <a:gd name="connsiteX1" fmla="*/ 95522 w 191044"/>
                <a:gd name="connsiteY1" fmla="*/ 191044 h 191044"/>
                <a:gd name="connsiteX2" fmla="*/ 0 w 191044"/>
                <a:gd name="connsiteY2" fmla="*/ 95522 h 191044"/>
                <a:gd name="connsiteX3" fmla="*/ 95522 w 191044"/>
                <a:gd name="connsiteY3" fmla="*/ 0 h 191044"/>
                <a:gd name="connsiteX4" fmla="*/ 191044 w 191044"/>
                <a:gd name="connsiteY4" fmla="*/ 95522 h 1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44" h="191044">
                  <a:moveTo>
                    <a:pt x="191044" y="95522"/>
                  </a:moveTo>
                  <a:cubicBezTo>
                    <a:pt x="191044" y="148278"/>
                    <a:pt x="148277" y="191044"/>
                    <a:pt x="95522" y="191044"/>
                  </a:cubicBezTo>
                  <a:cubicBezTo>
                    <a:pt x="42767" y="191044"/>
                    <a:pt x="0" y="148278"/>
                    <a:pt x="0" y="95522"/>
                  </a:cubicBezTo>
                  <a:cubicBezTo>
                    <a:pt x="0" y="42767"/>
                    <a:pt x="42767" y="0"/>
                    <a:pt x="95522" y="0"/>
                  </a:cubicBezTo>
                  <a:cubicBezTo>
                    <a:pt x="148277" y="0"/>
                    <a:pt x="191044" y="42767"/>
                    <a:pt x="191044" y="9552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391B66C-67A3-4BC2-83C2-5990CA9722FE}"/>
              </a:ext>
            </a:extLst>
          </p:cNvPr>
          <p:cNvGrpSpPr/>
          <p:nvPr/>
        </p:nvGrpSpPr>
        <p:grpSpPr>
          <a:xfrm>
            <a:off x="7607040" y="2704146"/>
            <a:ext cx="1301835" cy="1164614"/>
            <a:chOff x="6253182" y="2250858"/>
            <a:chExt cx="1301835" cy="1164614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B70948CC-1EFE-41C7-9AEE-B5A9DF33B950}"/>
                </a:ext>
              </a:extLst>
            </p:cNvPr>
            <p:cNvSpPr/>
            <p:nvPr/>
          </p:nvSpPr>
          <p:spPr>
            <a:xfrm>
              <a:off x="6314815" y="2250858"/>
              <a:ext cx="1178569" cy="1164614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</a:schemeClr>
                </a:gs>
                <a:gs pos="8000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5" name="그룹 60">
              <a:extLst>
                <a:ext uri="{FF2B5EF4-FFF2-40B4-BE49-F238E27FC236}">
                  <a16:creationId xmlns:a16="http://schemas.microsoft.com/office/drawing/2014/main" id="{868F0F2E-6DEA-42DF-AB94-AC2111F98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3182" y="2251737"/>
              <a:ext cx="1301835" cy="1162856"/>
              <a:chOff x="5075123" y="3457307"/>
              <a:chExt cx="2481953" cy="2249809"/>
            </a:xfrm>
          </p:grpSpPr>
          <p:sp>
            <p:nvSpPr>
              <p:cNvPr id="56" name="타원 75">
                <a:extLst>
                  <a:ext uri="{FF2B5EF4-FFF2-40B4-BE49-F238E27FC236}">
                    <a16:creationId xmlns:a16="http://schemas.microsoft.com/office/drawing/2014/main" id="{925DC0CD-E593-480E-9A6C-1C49ABAF4861}"/>
                  </a:ext>
                </a:extLst>
              </p:cNvPr>
              <p:cNvSpPr/>
              <p:nvPr/>
            </p:nvSpPr>
            <p:spPr>
              <a:xfrm>
                <a:off x="5159806" y="3457307"/>
                <a:ext cx="2249810" cy="2249809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bg1">
                      <a:alpha val="0"/>
                    </a:schemeClr>
                  </a:gs>
                  <a:gs pos="4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Oval 26">
                <a:extLst>
                  <a:ext uri="{FF2B5EF4-FFF2-40B4-BE49-F238E27FC236}">
                    <a16:creationId xmlns:a16="http://schemas.microsoft.com/office/drawing/2014/main" id="{8404C219-7A85-4245-9516-ED028BE439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406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28">
                <a:extLst>
                  <a:ext uri="{FF2B5EF4-FFF2-40B4-BE49-F238E27FC236}">
                    <a16:creationId xmlns:a16="http://schemas.microsoft.com/office/drawing/2014/main" id="{C7619875-1BDE-4707-86BC-49C7D3D7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4999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59" name="자유형 78">
                <a:extLst>
                  <a:ext uri="{FF2B5EF4-FFF2-40B4-BE49-F238E27FC236}">
                    <a16:creationId xmlns:a16="http://schemas.microsoft.com/office/drawing/2014/main" id="{439E31B5-0677-4D9B-BDA0-6BD99BC5BCDC}"/>
                  </a:ext>
                </a:extLst>
              </p:cNvPr>
              <p:cNvSpPr/>
              <p:nvPr/>
            </p:nvSpPr>
            <p:spPr>
              <a:xfrm rot="5398342">
                <a:off x="5955277" y="3558574"/>
                <a:ext cx="1424932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자유형 79">
                <a:extLst>
                  <a:ext uri="{FF2B5EF4-FFF2-40B4-BE49-F238E27FC236}">
                    <a16:creationId xmlns:a16="http://schemas.microsoft.com/office/drawing/2014/main" id="{521AA5F8-B928-4613-A4B7-283CD5057EB4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Oval 26">
                <a:extLst>
                  <a:ext uri="{FF2B5EF4-FFF2-40B4-BE49-F238E27FC236}">
                    <a16:creationId xmlns:a16="http://schemas.microsoft.com/office/drawing/2014/main" id="{97D92BD9-6132-4BD7-BBDE-D310054B34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7453" y="4665453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EA9FF555-4F5B-4054-8132-073A60DFC1CE}"/>
              </a:ext>
            </a:extLst>
          </p:cNvPr>
          <p:cNvGrpSpPr/>
          <p:nvPr/>
        </p:nvGrpSpPr>
        <p:grpSpPr>
          <a:xfrm>
            <a:off x="5853481" y="3312244"/>
            <a:ext cx="1301835" cy="1164614"/>
            <a:chOff x="5005388" y="2247357"/>
            <a:chExt cx="1301835" cy="1164614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3F5D7EE8-A8C3-4A56-A941-746374A2F034}"/>
                </a:ext>
              </a:extLst>
            </p:cNvPr>
            <p:cNvSpPr/>
            <p:nvPr/>
          </p:nvSpPr>
          <p:spPr>
            <a:xfrm>
              <a:off x="5067021" y="2247357"/>
              <a:ext cx="1178569" cy="1164614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</a:schemeClr>
                </a:gs>
                <a:gs pos="80000">
                  <a:schemeClr val="accent3"/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" name="그룹 60">
              <a:extLst>
                <a:ext uri="{FF2B5EF4-FFF2-40B4-BE49-F238E27FC236}">
                  <a16:creationId xmlns:a16="http://schemas.microsoft.com/office/drawing/2014/main" id="{D136AE45-178D-4221-A79A-46552D86B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5388" y="2248236"/>
              <a:ext cx="1301835" cy="1162856"/>
              <a:chOff x="5075123" y="3457307"/>
              <a:chExt cx="2481953" cy="2249809"/>
            </a:xfrm>
          </p:grpSpPr>
          <p:sp>
            <p:nvSpPr>
              <p:cNvPr id="65" name="타원 75">
                <a:extLst>
                  <a:ext uri="{FF2B5EF4-FFF2-40B4-BE49-F238E27FC236}">
                    <a16:creationId xmlns:a16="http://schemas.microsoft.com/office/drawing/2014/main" id="{B50A8269-7B85-404E-878F-C83A517802A0}"/>
                  </a:ext>
                </a:extLst>
              </p:cNvPr>
              <p:cNvSpPr/>
              <p:nvPr/>
            </p:nvSpPr>
            <p:spPr>
              <a:xfrm>
                <a:off x="5159806" y="3457307"/>
                <a:ext cx="2249810" cy="2249809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bg1">
                      <a:alpha val="0"/>
                    </a:schemeClr>
                  </a:gs>
                  <a:gs pos="4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Oval 26">
                <a:extLst>
                  <a:ext uri="{FF2B5EF4-FFF2-40B4-BE49-F238E27FC236}">
                    <a16:creationId xmlns:a16="http://schemas.microsoft.com/office/drawing/2014/main" id="{6EA02CA9-9BC5-41C1-9615-74C28291B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406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Oval 28">
                <a:extLst>
                  <a:ext uri="{FF2B5EF4-FFF2-40B4-BE49-F238E27FC236}">
                    <a16:creationId xmlns:a16="http://schemas.microsoft.com/office/drawing/2014/main" id="{A65B8811-68F6-4F3C-B4AE-0A13A7AF0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4999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68" name="자유형 78">
                <a:extLst>
                  <a:ext uri="{FF2B5EF4-FFF2-40B4-BE49-F238E27FC236}">
                    <a16:creationId xmlns:a16="http://schemas.microsoft.com/office/drawing/2014/main" id="{A7A64048-F791-45A5-8646-6A4EE148B1BB}"/>
                  </a:ext>
                </a:extLst>
              </p:cNvPr>
              <p:cNvSpPr/>
              <p:nvPr/>
            </p:nvSpPr>
            <p:spPr>
              <a:xfrm rot="5398342">
                <a:off x="5955277" y="3558574"/>
                <a:ext cx="1424932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자유형 79">
                <a:extLst>
                  <a:ext uri="{FF2B5EF4-FFF2-40B4-BE49-F238E27FC236}">
                    <a16:creationId xmlns:a16="http://schemas.microsoft.com/office/drawing/2014/main" id="{A29ED0E7-E480-420A-84F9-62CDD480F4F8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Oval 26">
                <a:extLst>
                  <a:ext uri="{FF2B5EF4-FFF2-40B4-BE49-F238E27FC236}">
                    <a16:creationId xmlns:a16="http://schemas.microsoft.com/office/drawing/2014/main" id="{8943555C-D90B-44CB-9A19-BFBA8F6C99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7453" y="4665453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E7B438E8-7C89-4FC4-AABE-7A7830E4CC70}"/>
              </a:ext>
            </a:extLst>
          </p:cNvPr>
          <p:cNvGrpSpPr/>
          <p:nvPr/>
        </p:nvGrpSpPr>
        <p:grpSpPr>
          <a:xfrm>
            <a:off x="4099921" y="3920342"/>
            <a:ext cx="1301835" cy="1164614"/>
            <a:chOff x="3819227" y="2243857"/>
            <a:chExt cx="1301835" cy="1164614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CC7F5BB5-F0E8-431F-A937-12515E46C49E}"/>
                </a:ext>
              </a:extLst>
            </p:cNvPr>
            <p:cNvSpPr/>
            <p:nvPr/>
          </p:nvSpPr>
          <p:spPr>
            <a:xfrm>
              <a:off x="3880860" y="2243857"/>
              <a:ext cx="1178569" cy="1164614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</a:schemeClr>
                </a:gs>
                <a:gs pos="80000">
                  <a:schemeClr val="accent4"/>
                </a:gs>
                <a:gs pos="100000">
                  <a:schemeClr val="accent4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3" name="그룹 60">
              <a:extLst>
                <a:ext uri="{FF2B5EF4-FFF2-40B4-BE49-F238E27FC236}">
                  <a16:creationId xmlns:a16="http://schemas.microsoft.com/office/drawing/2014/main" id="{F0377DC0-5B81-42D3-B482-D89249967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227" y="2244736"/>
              <a:ext cx="1301835" cy="1162856"/>
              <a:chOff x="5075123" y="3457307"/>
              <a:chExt cx="2481953" cy="2249809"/>
            </a:xfrm>
          </p:grpSpPr>
          <p:sp>
            <p:nvSpPr>
              <p:cNvPr id="74" name="타원 75">
                <a:extLst>
                  <a:ext uri="{FF2B5EF4-FFF2-40B4-BE49-F238E27FC236}">
                    <a16:creationId xmlns:a16="http://schemas.microsoft.com/office/drawing/2014/main" id="{8F96999B-DEEF-42D8-A9CE-064486AD1E8F}"/>
                  </a:ext>
                </a:extLst>
              </p:cNvPr>
              <p:cNvSpPr/>
              <p:nvPr/>
            </p:nvSpPr>
            <p:spPr>
              <a:xfrm>
                <a:off x="5159806" y="3457307"/>
                <a:ext cx="2249810" cy="2249809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bg1">
                      <a:alpha val="0"/>
                    </a:schemeClr>
                  </a:gs>
                  <a:gs pos="4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Oval 26">
                <a:extLst>
                  <a:ext uri="{FF2B5EF4-FFF2-40B4-BE49-F238E27FC236}">
                    <a16:creationId xmlns:a16="http://schemas.microsoft.com/office/drawing/2014/main" id="{91EF3E3B-1AA6-4F2D-92A1-73C9793448B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406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Oval 28">
                <a:extLst>
                  <a:ext uri="{FF2B5EF4-FFF2-40B4-BE49-F238E27FC236}">
                    <a16:creationId xmlns:a16="http://schemas.microsoft.com/office/drawing/2014/main" id="{573C33F0-1171-44AB-97E5-0AC6F99CD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4999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77" name="자유형 78">
                <a:extLst>
                  <a:ext uri="{FF2B5EF4-FFF2-40B4-BE49-F238E27FC236}">
                    <a16:creationId xmlns:a16="http://schemas.microsoft.com/office/drawing/2014/main" id="{3D1EBADA-FD13-4193-BEF1-9DF356E68FAE}"/>
                  </a:ext>
                </a:extLst>
              </p:cNvPr>
              <p:cNvSpPr/>
              <p:nvPr/>
            </p:nvSpPr>
            <p:spPr>
              <a:xfrm rot="5398342">
                <a:off x="5955277" y="3558574"/>
                <a:ext cx="1424932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자유형 79">
                <a:extLst>
                  <a:ext uri="{FF2B5EF4-FFF2-40B4-BE49-F238E27FC236}">
                    <a16:creationId xmlns:a16="http://schemas.microsoft.com/office/drawing/2014/main" id="{B788ABD2-8859-4E74-A39C-16D21753935F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Oval 26">
                <a:extLst>
                  <a:ext uri="{FF2B5EF4-FFF2-40B4-BE49-F238E27FC236}">
                    <a16:creationId xmlns:a16="http://schemas.microsoft.com/office/drawing/2014/main" id="{61E87417-997E-4A58-ABBC-6A1A2124F7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7453" y="4665453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D625D73-77DB-4D97-827E-E710CAF80BFF}"/>
              </a:ext>
            </a:extLst>
          </p:cNvPr>
          <p:cNvSpPr txBox="1"/>
          <p:nvPr/>
        </p:nvSpPr>
        <p:spPr>
          <a:xfrm>
            <a:off x="7737080" y="2963288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F1D59E-86FD-4301-B2D8-33365AB17F1B}"/>
              </a:ext>
            </a:extLst>
          </p:cNvPr>
          <p:cNvSpPr txBox="1"/>
          <p:nvPr/>
        </p:nvSpPr>
        <p:spPr>
          <a:xfrm>
            <a:off x="5983521" y="3571386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5E6A21-C307-4B06-ACB2-0D803F57E994}"/>
              </a:ext>
            </a:extLst>
          </p:cNvPr>
          <p:cNvSpPr txBox="1"/>
          <p:nvPr/>
        </p:nvSpPr>
        <p:spPr>
          <a:xfrm>
            <a:off x="4229961" y="4179484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BFC3AD6-7D32-4549-A4DF-8E6FB3448348}"/>
              </a:ext>
            </a:extLst>
          </p:cNvPr>
          <p:cNvSpPr txBox="1"/>
          <p:nvPr/>
        </p:nvSpPr>
        <p:spPr>
          <a:xfrm>
            <a:off x="2446984" y="4847000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4450BF-0DD0-4896-9C35-127F20E77DB7}"/>
              </a:ext>
            </a:extLst>
          </p:cNvPr>
          <p:cNvSpPr txBox="1"/>
          <p:nvPr/>
        </p:nvSpPr>
        <p:spPr>
          <a:xfrm>
            <a:off x="9376126" y="3841625"/>
            <a:ext cx="174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8E9B43F-B825-4EB4-A969-D2DAC8C813E9}"/>
              </a:ext>
            </a:extLst>
          </p:cNvPr>
          <p:cNvSpPr txBox="1"/>
          <p:nvPr/>
        </p:nvSpPr>
        <p:spPr>
          <a:xfrm>
            <a:off x="7611527" y="4441714"/>
            <a:ext cx="174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028D698-90C0-48E6-9D54-702E5023F04C}"/>
              </a:ext>
            </a:extLst>
          </p:cNvPr>
          <p:cNvSpPr txBox="1"/>
          <p:nvPr/>
        </p:nvSpPr>
        <p:spPr>
          <a:xfrm>
            <a:off x="5846928" y="5041803"/>
            <a:ext cx="174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19AC07-CC4A-42F0-86A8-DAD413B974D0}"/>
              </a:ext>
            </a:extLst>
          </p:cNvPr>
          <p:cNvSpPr txBox="1"/>
          <p:nvPr/>
        </p:nvSpPr>
        <p:spPr>
          <a:xfrm>
            <a:off x="4082329" y="5641892"/>
            <a:ext cx="174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30C7540-D6B7-4138-84DF-57CAE859E83E}"/>
              </a:ext>
            </a:extLst>
          </p:cNvPr>
          <p:cNvSpPr txBox="1"/>
          <p:nvPr/>
        </p:nvSpPr>
        <p:spPr>
          <a:xfrm>
            <a:off x="626171" y="2893496"/>
            <a:ext cx="3906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2F76BD-361F-4307-AF10-B67B642803B0}"/>
              </a:ext>
            </a:extLst>
          </p:cNvPr>
          <p:cNvSpPr txBox="1"/>
          <p:nvPr/>
        </p:nvSpPr>
        <p:spPr>
          <a:xfrm>
            <a:off x="626171" y="1679814"/>
            <a:ext cx="3881335" cy="83099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8F7A49-4865-44FE-AE0A-16EEF9A5371C}"/>
              </a:ext>
            </a:extLst>
          </p:cNvPr>
          <p:cNvSpPr txBox="1"/>
          <p:nvPr/>
        </p:nvSpPr>
        <p:spPr>
          <a:xfrm>
            <a:off x="626171" y="2585720"/>
            <a:ext cx="390764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4542</Words>
  <Application>Microsoft Office PowerPoint</Application>
  <PresentationFormat>와이드스크린</PresentationFormat>
  <Paragraphs>566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Portfolio  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Images &amp; 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Images &amp; 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85</cp:revision>
  <dcterms:created xsi:type="dcterms:W3CDTF">2020-01-20T05:08:25Z</dcterms:created>
  <dcterms:modified xsi:type="dcterms:W3CDTF">2025-11-14T19:32:59Z</dcterms:modified>
</cp:coreProperties>
</file>